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4"/>
    <p:sldMasterId id="2147483735" r:id="rId5"/>
    <p:sldMasterId id="2147483648" r:id="rId6"/>
  </p:sldMasterIdLst>
  <p:notesMasterIdLst>
    <p:notesMasterId r:id="rId33"/>
  </p:notesMasterIdLst>
  <p:sldIdLst>
    <p:sldId id="305" r:id="rId7"/>
    <p:sldId id="444" r:id="rId8"/>
    <p:sldId id="445" r:id="rId9"/>
    <p:sldId id="440" r:id="rId10"/>
    <p:sldId id="446" r:id="rId11"/>
    <p:sldId id="442" r:id="rId12"/>
    <p:sldId id="447" r:id="rId13"/>
    <p:sldId id="410" r:id="rId14"/>
    <p:sldId id="431" r:id="rId15"/>
    <p:sldId id="320" r:id="rId16"/>
    <p:sldId id="448" r:id="rId17"/>
    <p:sldId id="450" r:id="rId18"/>
    <p:sldId id="451" r:id="rId19"/>
    <p:sldId id="433" r:id="rId20"/>
    <p:sldId id="432" r:id="rId21"/>
    <p:sldId id="452" r:id="rId22"/>
    <p:sldId id="428" r:id="rId23"/>
    <p:sldId id="455" r:id="rId24"/>
    <p:sldId id="434" r:id="rId25"/>
    <p:sldId id="399" r:id="rId26"/>
    <p:sldId id="400" r:id="rId27"/>
    <p:sldId id="385" r:id="rId28"/>
    <p:sldId id="456" r:id="rId29"/>
    <p:sldId id="412" r:id="rId30"/>
    <p:sldId id="413" r:id="rId31"/>
    <p:sldId id="409" r:id="rId32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CE0EC94F-0AB5-408E-BE92-D53A4AED17B3}">
          <p14:sldIdLst>
            <p14:sldId id="305"/>
            <p14:sldId id="444"/>
            <p14:sldId id="445"/>
            <p14:sldId id="440"/>
            <p14:sldId id="446"/>
            <p14:sldId id="442"/>
            <p14:sldId id="447"/>
            <p14:sldId id="410"/>
            <p14:sldId id="431"/>
            <p14:sldId id="320"/>
            <p14:sldId id="448"/>
            <p14:sldId id="450"/>
            <p14:sldId id="451"/>
            <p14:sldId id="433"/>
            <p14:sldId id="432"/>
            <p14:sldId id="452"/>
            <p14:sldId id="428"/>
            <p14:sldId id="455"/>
            <p14:sldId id="434"/>
            <p14:sldId id="399"/>
            <p14:sldId id="400"/>
            <p14:sldId id="385"/>
            <p14:sldId id="456"/>
            <p14:sldId id="412"/>
            <p14:sldId id="413"/>
            <p14:sldId id="409"/>
          </p14:sldIdLst>
        </p14:section>
        <p14:section name="Inndeling uten navn" id="{C57A3F88-4348-446B-9564-132A2355790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A296"/>
    <a:srgbClr val="A3867B"/>
    <a:srgbClr val="CDBE7D"/>
    <a:srgbClr val="E4E8C4"/>
    <a:srgbClr val="C7E5D2"/>
    <a:srgbClr val="BEEECF"/>
    <a:srgbClr val="BCF0E2"/>
    <a:srgbClr val="000000"/>
    <a:srgbClr val="F2F2F2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2" autoAdjust="0"/>
    <p:restoredTop sz="93979" autoAdjust="0"/>
  </p:normalViewPr>
  <p:slideViewPr>
    <p:cSldViewPr snapToGrid="0">
      <p:cViewPr varScale="1">
        <p:scale>
          <a:sx n="59" d="100"/>
          <a:sy n="59" d="100"/>
        </p:scale>
        <p:origin x="7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CBAA6-AFB0-48BF-9C04-B586C8FA06C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F1640F-615B-4AA9-919F-2D27D71EE3F5}">
      <dgm:prSet custT="1"/>
      <dgm:spPr>
        <a:solidFill>
          <a:srgbClr val="7BA296"/>
        </a:solidFill>
      </dgm:spPr>
      <dgm:t>
        <a:bodyPr/>
        <a:lstStyle/>
        <a:p>
          <a:r>
            <a:rPr lang="nb-NO" sz="3200" dirty="0"/>
            <a:t>Styringsgruppe</a:t>
          </a:r>
          <a:endParaRPr lang="en-US" sz="3200" dirty="0"/>
        </a:p>
      </dgm:t>
    </dgm:pt>
    <dgm:pt modelId="{BD44ECC3-A8A5-4A62-BF55-6C5526D40BD7}" type="parTrans" cxnId="{7CB81682-26B4-4D89-A3DD-8B934C96D943}">
      <dgm:prSet/>
      <dgm:spPr/>
      <dgm:t>
        <a:bodyPr/>
        <a:lstStyle/>
        <a:p>
          <a:endParaRPr lang="en-US"/>
        </a:p>
      </dgm:t>
    </dgm:pt>
    <dgm:pt modelId="{B7385ADC-F36A-45D3-A119-6331DBEFA12D}" type="sibTrans" cxnId="{7CB81682-26B4-4D89-A3DD-8B934C96D943}">
      <dgm:prSet/>
      <dgm:spPr/>
      <dgm:t>
        <a:bodyPr/>
        <a:lstStyle/>
        <a:p>
          <a:endParaRPr lang="en-US"/>
        </a:p>
      </dgm:t>
    </dgm:pt>
    <dgm:pt modelId="{23C96ACB-69CB-4E5C-892D-17A19CFD61F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nb-NO" dirty="0"/>
            <a:t>Prosjektgruppe med en kjernegruppe</a:t>
          </a:r>
          <a:endParaRPr lang="en-US" dirty="0"/>
        </a:p>
      </dgm:t>
    </dgm:pt>
    <dgm:pt modelId="{B16BD2EE-846C-43CB-924F-AAA8EB00AF23}" type="parTrans" cxnId="{A59A764C-5EAF-4483-806C-01D1466590F2}">
      <dgm:prSet/>
      <dgm:spPr/>
      <dgm:t>
        <a:bodyPr/>
        <a:lstStyle/>
        <a:p>
          <a:endParaRPr lang="en-US"/>
        </a:p>
      </dgm:t>
    </dgm:pt>
    <dgm:pt modelId="{2C010D9C-9D5F-4553-A89E-A92486EC2510}" type="sibTrans" cxnId="{A59A764C-5EAF-4483-806C-01D1466590F2}">
      <dgm:prSet/>
      <dgm:spPr/>
      <dgm:t>
        <a:bodyPr/>
        <a:lstStyle/>
        <a:p>
          <a:endParaRPr lang="en-US"/>
        </a:p>
      </dgm:t>
    </dgm:pt>
    <dgm:pt modelId="{B1AF8472-DBAC-4D02-8060-B2BBF0EF31E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nb-NO" dirty="0"/>
            <a:t>9 Implementerende enheter</a:t>
          </a:r>
          <a:endParaRPr lang="en-US" dirty="0"/>
        </a:p>
      </dgm:t>
    </dgm:pt>
    <dgm:pt modelId="{42D42D2A-7E0B-4550-951D-99CB0D4478DE}" type="parTrans" cxnId="{86A1C98F-0AAF-4D16-8A30-9D6B5F0FDBE1}">
      <dgm:prSet/>
      <dgm:spPr/>
      <dgm:t>
        <a:bodyPr/>
        <a:lstStyle/>
        <a:p>
          <a:endParaRPr lang="en-US"/>
        </a:p>
      </dgm:t>
    </dgm:pt>
    <dgm:pt modelId="{25E57A9D-609A-4FE0-B6EF-05228CE488EB}" type="sibTrans" cxnId="{86A1C98F-0AAF-4D16-8A30-9D6B5F0FDBE1}">
      <dgm:prSet/>
      <dgm:spPr/>
      <dgm:t>
        <a:bodyPr/>
        <a:lstStyle/>
        <a:p>
          <a:endParaRPr lang="en-US"/>
        </a:p>
      </dgm:t>
    </dgm:pt>
    <dgm:pt modelId="{C84DCD93-973A-406A-8799-1D4629222908}">
      <dgm:prSet/>
      <dgm:spPr>
        <a:solidFill>
          <a:srgbClr val="CDBE7D"/>
        </a:solidFill>
      </dgm:spPr>
      <dgm:t>
        <a:bodyPr/>
        <a:lstStyle/>
        <a:p>
          <a:r>
            <a:rPr lang="nb-NO" dirty="0"/>
            <a:t>Referansegruppe</a:t>
          </a:r>
          <a:endParaRPr lang="en-US" dirty="0"/>
        </a:p>
      </dgm:t>
    </dgm:pt>
    <dgm:pt modelId="{CF143247-2C0A-4DD6-BBE5-19CB0AB2B4E5}" type="parTrans" cxnId="{C19620DB-C4C7-462C-82BE-CD6B35B25D79}">
      <dgm:prSet/>
      <dgm:spPr/>
      <dgm:t>
        <a:bodyPr/>
        <a:lstStyle/>
        <a:p>
          <a:endParaRPr lang="en-US"/>
        </a:p>
      </dgm:t>
    </dgm:pt>
    <dgm:pt modelId="{71E5AFCC-AC3F-40B7-9908-5274AA13ADE2}" type="sibTrans" cxnId="{C19620DB-C4C7-462C-82BE-CD6B35B25D79}">
      <dgm:prSet/>
      <dgm:spPr/>
      <dgm:t>
        <a:bodyPr/>
        <a:lstStyle/>
        <a:p>
          <a:endParaRPr lang="en-US"/>
        </a:p>
      </dgm:t>
    </dgm:pt>
    <dgm:pt modelId="{EF0D26AB-F13B-4A75-B0F1-125C8C3D1EB8}">
      <dgm:prSet/>
      <dgm:spPr>
        <a:solidFill>
          <a:srgbClr val="A3867B"/>
        </a:solidFill>
      </dgm:spPr>
      <dgm:t>
        <a:bodyPr/>
        <a:lstStyle/>
        <a:p>
          <a:r>
            <a:rPr lang="nb-NO" dirty="0"/>
            <a:t>Strategi og forskningsgruppe</a:t>
          </a:r>
          <a:endParaRPr lang="en-US" dirty="0"/>
        </a:p>
      </dgm:t>
    </dgm:pt>
    <dgm:pt modelId="{7B0CC1EC-80F9-400E-A740-93A48DB73470}" type="parTrans" cxnId="{80C6BD6E-EECC-44FF-8ACA-A96E2EAD42D9}">
      <dgm:prSet/>
      <dgm:spPr/>
      <dgm:t>
        <a:bodyPr/>
        <a:lstStyle/>
        <a:p>
          <a:endParaRPr lang="en-US"/>
        </a:p>
      </dgm:t>
    </dgm:pt>
    <dgm:pt modelId="{F13A86A6-4084-4290-A721-889A97C9A76B}" type="sibTrans" cxnId="{80C6BD6E-EECC-44FF-8ACA-A96E2EAD42D9}">
      <dgm:prSet/>
      <dgm:spPr/>
      <dgm:t>
        <a:bodyPr/>
        <a:lstStyle/>
        <a:p>
          <a:endParaRPr lang="en-US"/>
        </a:p>
      </dgm:t>
    </dgm:pt>
    <dgm:pt modelId="{98D79600-C625-4949-ABE7-CAE9FF4D49C8}" type="pres">
      <dgm:prSet presAssocID="{369CBAA6-AFB0-48BF-9C04-B586C8FA06C3}" presName="linear" presStyleCnt="0">
        <dgm:presLayoutVars>
          <dgm:animLvl val="lvl"/>
          <dgm:resizeHandles val="exact"/>
        </dgm:presLayoutVars>
      </dgm:prSet>
      <dgm:spPr/>
    </dgm:pt>
    <dgm:pt modelId="{453FF7EB-9DEC-43CB-B9FD-0FFA792D9FDB}" type="pres">
      <dgm:prSet presAssocID="{3FF1640F-615B-4AA9-919F-2D27D71EE3F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571E60A-48C7-4F1F-BE37-99B7DFDD702E}" type="pres">
      <dgm:prSet presAssocID="{B7385ADC-F36A-45D3-A119-6331DBEFA12D}" presName="spacer" presStyleCnt="0"/>
      <dgm:spPr/>
    </dgm:pt>
    <dgm:pt modelId="{F07C81EC-2EE6-43FD-9865-6AB43E05EDBB}" type="pres">
      <dgm:prSet presAssocID="{23C96ACB-69CB-4E5C-892D-17A19CFD61F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F3D0C39-EA50-4D6D-8D19-CEE007009BB9}" type="pres">
      <dgm:prSet presAssocID="{2C010D9C-9D5F-4553-A89E-A92486EC2510}" presName="spacer" presStyleCnt="0"/>
      <dgm:spPr/>
    </dgm:pt>
    <dgm:pt modelId="{7224E6DA-3B3A-4563-AE60-581F69FE4468}" type="pres">
      <dgm:prSet presAssocID="{B1AF8472-DBAC-4D02-8060-B2BBF0EF31E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F66C6AD-6CE0-497C-AA88-782AF8B4F18A}" type="pres">
      <dgm:prSet presAssocID="{25E57A9D-609A-4FE0-B6EF-05228CE488EB}" presName="spacer" presStyleCnt="0"/>
      <dgm:spPr/>
    </dgm:pt>
    <dgm:pt modelId="{388CF147-4303-4DFC-BC90-C6F834B0F256}" type="pres">
      <dgm:prSet presAssocID="{C84DCD93-973A-406A-8799-1D462922290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6BF6F39-B74D-4768-A2F3-D1D473DE4D83}" type="pres">
      <dgm:prSet presAssocID="{71E5AFCC-AC3F-40B7-9908-5274AA13ADE2}" presName="spacer" presStyleCnt="0"/>
      <dgm:spPr/>
    </dgm:pt>
    <dgm:pt modelId="{9F6842DC-1B24-402E-8CCF-A33694F7A843}" type="pres">
      <dgm:prSet presAssocID="{EF0D26AB-F13B-4A75-B0F1-125C8C3D1EB8}" presName="parentText" presStyleLbl="node1" presStyleIdx="4" presStyleCnt="5" custLinFactNeighborY="-30382">
        <dgm:presLayoutVars>
          <dgm:chMax val="0"/>
          <dgm:bulletEnabled val="1"/>
        </dgm:presLayoutVars>
      </dgm:prSet>
      <dgm:spPr/>
    </dgm:pt>
  </dgm:ptLst>
  <dgm:cxnLst>
    <dgm:cxn modelId="{3B611430-5CCA-4EBA-8C4B-1E069604D885}" type="presOf" srcId="{C84DCD93-973A-406A-8799-1D4629222908}" destId="{388CF147-4303-4DFC-BC90-C6F834B0F256}" srcOrd="0" destOrd="0" presId="urn:microsoft.com/office/officeart/2005/8/layout/vList2"/>
    <dgm:cxn modelId="{A59A764C-5EAF-4483-806C-01D1466590F2}" srcId="{369CBAA6-AFB0-48BF-9C04-B586C8FA06C3}" destId="{23C96ACB-69CB-4E5C-892D-17A19CFD61F8}" srcOrd="1" destOrd="0" parTransId="{B16BD2EE-846C-43CB-924F-AAA8EB00AF23}" sibTransId="{2C010D9C-9D5F-4553-A89E-A92486EC2510}"/>
    <dgm:cxn modelId="{80C6BD6E-EECC-44FF-8ACA-A96E2EAD42D9}" srcId="{369CBAA6-AFB0-48BF-9C04-B586C8FA06C3}" destId="{EF0D26AB-F13B-4A75-B0F1-125C8C3D1EB8}" srcOrd="4" destOrd="0" parTransId="{7B0CC1EC-80F9-400E-A740-93A48DB73470}" sibTransId="{F13A86A6-4084-4290-A721-889A97C9A76B}"/>
    <dgm:cxn modelId="{05ED8177-E22D-4C26-81D1-1AF3C5731FBD}" type="presOf" srcId="{EF0D26AB-F13B-4A75-B0F1-125C8C3D1EB8}" destId="{9F6842DC-1B24-402E-8CCF-A33694F7A843}" srcOrd="0" destOrd="0" presId="urn:microsoft.com/office/officeart/2005/8/layout/vList2"/>
    <dgm:cxn modelId="{98822B7E-589C-42A0-A668-9FDB8DE062E9}" type="presOf" srcId="{23C96ACB-69CB-4E5C-892D-17A19CFD61F8}" destId="{F07C81EC-2EE6-43FD-9865-6AB43E05EDBB}" srcOrd="0" destOrd="0" presId="urn:microsoft.com/office/officeart/2005/8/layout/vList2"/>
    <dgm:cxn modelId="{7CB81682-26B4-4D89-A3DD-8B934C96D943}" srcId="{369CBAA6-AFB0-48BF-9C04-B586C8FA06C3}" destId="{3FF1640F-615B-4AA9-919F-2D27D71EE3F5}" srcOrd="0" destOrd="0" parTransId="{BD44ECC3-A8A5-4A62-BF55-6C5526D40BD7}" sibTransId="{B7385ADC-F36A-45D3-A119-6331DBEFA12D}"/>
    <dgm:cxn modelId="{86A1C98F-0AAF-4D16-8A30-9D6B5F0FDBE1}" srcId="{369CBAA6-AFB0-48BF-9C04-B586C8FA06C3}" destId="{B1AF8472-DBAC-4D02-8060-B2BBF0EF31E5}" srcOrd="2" destOrd="0" parTransId="{42D42D2A-7E0B-4550-951D-99CB0D4478DE}" sibTransId="{25E57A9D-609A-4FE0-B6EF-05228CE488EB}"/>
    <dgm:cxn modelId="{002F0191-EE89-4213-B421-6FFC68504242}" type="presOf" srcId="{B1AF8472-DBAC-4D02-8060-B2BBF0EF31E5}" destId="{7224E6DA-3B3A-4563-AE60-581F69FE4468}" srcOrd="0" destOrd="0" presId="urn:microsoft.com/office/officeart/2005/8/layout/vList2"/>
    <dgm:cxn modelId="{6BEE18D6-3AAB-4442-9DE9-97832402A110}" type="presOf" srcId="{3FF1640F-615B-4AA9-919F-2D27D71EE3F5}" destId="{453FF7EB-9DEC-43CB-B9FD-0FFA792D9FDB}" srcOrd="0" destOrd="0" presId="urn:microsoft.com/office/officeart/2005/8/layout/vList2"/>
    <dgm:cxn modelId="{C19620DB-C4C7-462C-82BE-CD6B35B25D79}" srcId="{369CBAA6-AFB0-48BF-9C04-B586C8FA06C3}" destId="{C84DCD93-973A-406A-8799-1D4629222908}" srcOrd="3" destOrd="0" parTransId="{CF143247-2C0A-4DD6-BBE5-19CB0AB2B4E5}" sibTransId="{71E5AFCC-AC3F-40B7-9908-5274AA13ADE2}"/>
    <dgm:cxn modelId="{EC025DEB-1F2D-46CE-889B-88AF48DDF614}" type="presOf" srcId="{369CBAA6-AFB0-48BF-9C04-B586C8FA06C3}" destId="{98D79600-C625-4949-ABE7-CAE9FF4D49C8}" srcOrd="0" destOrd="0" presId="urn:microsoft.com/office/officeart/2005/8/layout/vList2"/>
    <dgm:cxn modelId="{131AEBC5-F1DC-47E6-BE97-DAB1DF421F1F}" type="presParOf" srcId="{98D79600-C625-4949-ABE7-CAE9FF4D49C8}" destId="{453FF7EB-9DEC-43CB-B9FD-0FFA792D9FDB}" srcOrd="0" destOrd="0" presId="urn:microsoft.com/office/officeart/2005/8/layout/vList2"/>
    <dgm:cxn modelId="{E3743F81-AA5A-46B5-AF13-EC98867BA921}" type="presParOf" srcId="{98D79600-C625-4949-ABE7-CAE9FF4D49C8}" destId="{1571E60A-48C7-4F1F-BE37-99B7DFDD702E}" srcOrd="1" destOrd="0" presId="urn:microsoft.com/office/officeart/2005/8/layout/vList2"/>
    <dgm:cxn modelId="{37CB8250-8AC5-4A4E-869D-7A417207A8BE}" type="presParOf" srcId="{98D79600-C625-4949-ABE7-CAE9FF4D49C8}" destId="{F07C81EC-2EE6-43FD-9865-6AB43E05EDBB}" srcOrd="2" destOrd="0" presId="urn:microsoft.com/office/officeart/2005/8/layout/vList2"/>
    <dgm:cxn modelId="{AA1F7AE9-0740-4E1B-B09B-0F3CD9B1AC14}" type="presParOf" srcId="{98D79600-C625-4949-ABE7-CAE9FF4D49C8}" destId="{DF3D0C39-EA50-4D6D-8D19-CEE007009BB9}" srcOrd="3" destOrd="0" presId="urn:microsoft.com/office/officeart/2005/8/layout/vList2"/>
    <dgm:cxn modelId="{A3D98C16-E1EC-47B5-84AF-3B2E00DD5669}" type="presParOf" srcId="{98D79600-C625-4949-ABE7-CAE9FF4D49C8}" destId="{7224E6DA-3B3A-4563-AE60-581F69FE4468}" srcOrd="4" destOrd="0" presId="urn:microsoft.com/office/officeart/2005/8/layout/vList2"/>
    <dgm:cxn modelId="{A7E50BD0-E951-4B63-81EA-AC4C870D0E86}" type="presParOf" srcId="{98D79600-C625-4949-ABE7-CAE9FF4D49C8}" destId="{2F66C6AD-6CE0-497C-AA88-782AF8B4F18A}" srcOrd="5" destOrd="0" presId="urn:microsoft.com/office/officeart/2005/8/layout/vList2"/>
    <dgm:cxn modelId="{4E5820C3-7F19-4F0A-9A6C-F99419205FC9}" type="presParOf" srcId="{98D79600-C625-4949-ABE7-CAE9FF4D49C8}" destId="{388CF147-4303-4DFC-BC90-C6F834B0F256}" srcOrd="6" destOrd="0" presId="urn:microsoft.com/office/officeart/2005/8/layout/vList2"/>
    <dgm:cxn modelId="{F3687A19-03DE-4415-BCC2-31326C7FCB5F}" type="presParOf" srcId="{98D79600-C625-4949-ABE7-CAE9FF4D49C8}" destId="{06BF6F39-B74D-4768-A2F3-D1D473DE4D83}" srcOrd="7" destOrd="0" presId="urn:microsoft.com/office/officeart/2005/8/layout/vList2"/>
    <dgm:cxn modelId="{CFDF0C2E-9175-4E83-B718-1DAB193AB8AF}" type="presParOf" srcId="{98D79600-C625-4949-ABE7-CAE9FF4D49C8}" destId="{9F6842DC-1B24-402E-8CCF-A33694F7A84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9032D-59CE-49BD-AD66-4A0A28C52F9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283BB03-1E94-4386-8ED5-9761BFDC3ED6}">
      <dgm:prSet phldrT="[Tekst]"/>
      <dgm:spPr>
        <a:solidFill>
          <a:srgbClr val="7BA296"/>
        </a:solidFill>
      </dgm:spPr>
      <dgm:t>
        <a:bodyPr/>
        <a:lstStyle/>
        <a:p>
          <a:r>
            <a:rPr lang="nb-NO" dirty="0"/>
            <a:t>1.Forberede</a:t>
          </a:r>
        </a:p>
      </dgm:t>
    </dgm:pt>
    <dgm:pt modelId="{4775C5A4-D9E9-4445-82F6-65960B5A3701}" type="parTrans" cxnId="{91747FDB-F0D5-4E66-81C2-31B7C142CB1C}">
      <dgm:prSet/>
      <dgm:spPr/>
      <dgm:t>
        <a:bodyPr/>
        <a:lstStyle/>
        <a:p>
          <a:endParaRPr lang="nb-NO"/>
        </a:p>
      </dgm:t>
    </dgm:pt>
    <dgm:pt modelId="{637FD0B2-5F6C-4418-8772-CA78695E4878}" type="sibTrans" cxnId="{91747FDB-F0D5-4E66-81C2-31B7C142CB1C}">
      <dgm:prSet/>
      <dgm:spPr/>
      <dgm:t>
        <a:bodyPr/>
        <a:lstStyle/>
        <a:p>
          <a:endParaRPr lang="nb-NO"/>
        </a:p>
      </dgm:t>
    </dgm:pt>
    <dgm:pt modelId="{7BAF65BB-D307-4FB9-8B94-73A1116822ED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nb-NO" dirty="0"/>
            <a:t>2.Planlegge</a:t>
          </a:r>
        </a:p>
      </dgm:t>
    </dgm:pt>
    <dgm:pt modelId="{7F1AA0F5-747B-4815-A415-E35940239811}" type="parTrans" cxnId="{615BDA49-68CD-4362-AFF8-2F1F8B5A015A}">
      <dgm:prSet/>
      <dgm:spPr/>
      <dgm:t>
        <a:bodyPr/>
        <a:lstStyle/>
        <a:p>
          <a:endParaRPr lang="nb-NO"/>
        </a:p>
      </dgm:t>
    </dgm:pt>
    <dgm:pt modelId="{BE7F1FA9-0E26-4DB5-98BD-5C1C3F97EEDB}" type="sibTrans" cxnId="{615BDA49-68CD-4362-AFF8-2F1F8B5A015A}">
      <dgm:prSet/>
      <dgm:spPr/>
      <dgm:t>
        <a:bodyPr/>
        <a:lstStyle/>
        <a:p>
          <a:endParaRPr lang="nb-NO"/>
        </a:p>
      </dgm:t>
    </dgm:pt>
    <dgm:pt modelId="{55EE2EBF-5143-4E18-AFB0-AC30886D65C1}">
      <dgm:prSet phldrT="[Teks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nb-NO" dirty="0"/>
            <a:t>3.Implementere</a:t>
          </a:r>
        </a:p>
      </dgm:t>
    </dgm:pt>
    <dgm:pt modelId="{880AE14B-46E0-4157-B995-1617B6C81F95}" type="parTrans" cxnId="{F9ACDCF0-4219-42DF-94FA-0A5988802D97}">
      <dgm:prSet/>
      <dgm:spPr/>
      <dgm:t>
        <a:bodyPr/>
        <a:lstStyle/>
        <a:p>
          <a:endParaRPr lang="nb-NO"/>
        </a:p>
      </dgm:t>
    </dgm:pt>
    <dgm:pt modelId="{DC6C3FCB-C87E-4F44-9716-FB2225F2706D}" type="sibTrans" cxnId="{F9ACDCF0-4219-42DF-94FA-0A5988802D97}">
      <dgm:prSet/>
      <dgm:spPr/>
      <dgm:t>
        <a:bodyPr/>
        <a:lstStyle/>
        <a:p>
          <a:endParaRPr lang="nb-NO"/>
        </a:p>
      </dgm:t>
    </dgm:pt>
    <dgm:pt modelId="{96940FBA-CB51-42CB-A72C-B86D36EB0D65}">
      <dgm:prSet phldrT="[Tekst]"/>
      <dgm:spPr>
        <a:solidFill>
          <a:srgbClr val="CDBE7D"/>
        </a:solidFill>
      </dgm:spPr>
      <dgm:t>
        <a:bodyPr/>
        <a:lstStyle/>
        <a:p>
          <a:r>
            <a:rPr lang="nb-NO" dirty="0"/>
            <a:t>4.Videreføre</a:t>
          </a:r>
        </a:p>
      </dgm:t>
    </dgm:pt>
    <dgm:pt modelId="{71AAD465-4F5A-4C8B-BE51-747B33DBE7BE}" type="parTrans" cxnId="{E71A8451-58C7-45EF-882D-807669871D1B}">
      <dgm:prSet/>
      <dgm:spPr/>
      <dgm:t>
        <a:bodyPr/>
        <a:lstStyle/>
        <a:p>
          <a:endParaRPr lang="nb-NO"/>
        </a:p>
      </dgm:t>
    </dgm:pt>
    <dgm:pt modelId="{41656215-F65E-407C-A5C9-B9190A4A80DF}" type="sibTrans" cxnId="{E71A8451-58C7-45EF-882D-807669871D1B}">
      <dgm:prSet/>
      <dgm:spPr/>
      <dgm:t>
        <a:bodyPr/>
        <a:lstStyle/>
        <a:p>
          <a:endParaRPr lang="nb-NO"/>
        </a:p>
      </dgm:t>
    </dgm:pt>
    <dgm:pt modelId="{F6BE8A06-1F40-41F8-884D-0CA0D26D11E0}" type="pres">
      <dgm:prSet presAssocID="{CC19032D-59CE-49BD-AD66-4A0A28C52F9D}" presName="compositeShape" presStyleCnt="0">
        <dgm:presLayoutVars>
          <dgm:chMax val="7"/>
          <dgm:dir/>
          <dgm:resizeHandles val="exact"/>
        </dgm:presLayoutVars>
      </dgm:prSet>
      <dgm:spPr/>
    </dgm:pt>
    <dgm:pt modelId="{0BDF92C0-BAE4-462F-9B0D-6D87D13F5494}" type="pres">
      <dgm:prSet presAssocID="{CC19032D-59CE-49BD-AD66-4A0A28C52F9D}" presName="wedge1" presStyleLbl="node1" presStyleIdx="0" presStyleCnt="4"/>
      <dgm:spPr/>
    </dgm:pt>
    <dgm:pt modelId="{7A50F457-1DDA-4D85-B90B-D05ED6964CC2}" type="pres">
      <dgm:prSet presAssocID="{CC19032D-59CE-49BD-AD66-4A0A28C52F9D}" presName="dummy1a" presStyleCnt="0"/>
      <dgm:spPr/>
    </dgm:pt>
    <dgm:pt modelId="{C6BE38F0-B5DD-43FE-885E-32E952E46D02}" type="pres">
      <dgm:prSet presAssocID="{CC19032D-59CE-49BD-AD66-4A0A28C52F9D}" presName="dummy1b" presStyleCnt="0"/>
      <dgm:spPr/>
    </dgm:pt>
    <dgm:pt modelId="{362D70EB-2EF0-4BF4-A97B-63B3D53A51A7}" type="pres">
      <dgm:prSet presAssocID="{CC19032D-59CE-49BD-AD66-4A0A28C52F9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6298DAA-DFB2-492F-B923-8C864879A4AD}" type="pres">
      <dgm:prSet presAssocID="{CC19032D-59CE-49BD-AD66-4A0A28C52F9D}" presName="wedge2" presStyleLbl="node1" presStyleIdx="1" presStyleCnt="4" custLinFactNeighborX="1688" custLinFactNeighborY="-737"/>
      <dgm:spPr/>
    </dgm:pt>
    <dgm:pt modelId="{0A0CF655-8639-4F25-BAB3-0C26B34AF185}" type="pres">
      <dgm:prSet presAssocID="{CC19032D-59CE-49BD-AD66-4A0A28C52F9D}" presName="dummy2a" presStyleCnt="0"/>
      <dgm:spPr/>
    </dgm:pt>
    <dgm:pt modelId="{147EC48F-A6C0-4167-A30E-A320B85C2A35}" type="pres">
      <dgm:prSet presAssocID="{CC19032D-59CE-49BD-AD66-4A0A28C52F9D}" presName="dummy2b" presStyleCnt="0"/>
      <dgm:spPr/>
    </dgm:pt>
    <dgm:pt modelId="{8CA51FE4-33D8-40E8-AA8B-0C27A4E40BC7}" type="pres">
      <dgm:prSet presAssocID="{CC19032D-59CE-49BD-AD66-4A0A28C52F9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91E48B0-E092-4E17-AA6C-645748B849A8}" type="pres">
      <dgm:prSet presAssocID="{CC19032D-59CE-49BD-AD66-4A0A28C52F9D}" presName="wedge3" presStyleLbl="node1" presStyleIdx="2" presStyleCnt="4"/>
      <dgm:spPr/>
    </dgm:pt>
    <dgm:pt modelId="{B4C1EE14-0F11-408C-8712-E5FFDAA37723}" type="pres">
      <dgm:prSet presAssocID="{CC19032D-59CE-49BD-AD66-4A0A28C52F9D}" presName="dummy3a" presStyleCnt="0"/>
      <dgm:spPr/>
    </dgm:pt>
    <dgm:pt modelId="{3333D4A5-C4C0-44F8-9D72-302B77F399D4}" type="pres">
      <dgm:prSet presAssocID="{CC19032D-59CE-49BD-AD66-4A0A28C52F9D}" presName="dummy3b" presStyleCnt="0"/>
      <dgm:spPr/>
    </dgm:pt>
    <dgm:pt modelId="{0B92E846-0647-4806-B7D2-16795DC27D80}" type="pres">
      <dgm:prSet presAssocID="{CC19032D-59CE-49BD-AD66-4A0A28C52F9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A875B35-38C9-4971-A4CF-EDF84CBBC58D}" type="pres">
      <dgm:prSet presAssocID="{CC19032D-59CE-49BD-AD66-4A0A28C52F9D}" presName="wedge4" presStyleLbl="node1" presStyleIdx="3" presStyleCnt="4" custLinFactNeighborX="1366" custLinFactNeighborY="1012"/>
      <dgm:spPr/>
    </dgm:pt>
    <dgm:pt modelId="{4F32B2E9-875E-496C-911A-0E023E2DE89E}" type="pres">
      <dgm:prSet presAssocID="{CC19032D-59CE-49BD-AD66-4A0A28C52F9D}" presName="dummy4a" presStyleCnt="0"/>
      <dgm:spPr/>
    </dgm:pt>
    <dgm:pt modelId="{C0672655-2062-4A8C-BB1A-9090FC15897A}" type="pres">
      <dgm:prSet presAssocID="{CC19032D-59CE-49BD-AD66-4A0A28C52F9D}" presName="dummy4b" presStyleCnt="0"/>
      <dgm:spPr/>
    </dgm:pt>
    <dgm:pt modelId="{D1B26D3E-EBE4-46D1-B2B5-D236949F85B4}" type="pres">
      <dgm:prSet presAssocID="{CC19032D-59CE-49BD-AD66-4A0A28C52F9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1684A9D-F042-4B25-B50B-11C12BE52936}" type="pres">
      <dgm:prSet presAssocID="{637FD0B2-5F6C-4418-8772-CA78695E4878}" presName="arrowWedge1" presStyleLbl="fgSibTrans2D1" presStyleIdx="0" presStyleCnt="4"/>
      <dgm:spPr/>
    </dgm:pt>
    <dgm:pt modelId="{49FA763A-020A-418F-B2D7-BF2FB2A813CD}" type="pres">
      <dgm:prSet presAssocID="{BE7F1FA9-0E26-4DB5-98BD-5C1C3F97EEDB}" presName="arrowWedge2" presStyleLbl="fgSibTrans2D1" presStyleIdx="1" presStyleCnt="4"/>
      <dgm:spPr/>
    </dgm:pt>
    <dgm:pt modelId="{0A24F19D-8521-4010-955A-62ADA656DA51}" type="pres">
      <dgm:prSet presAssocID="{DC6C3FCB-C87E-4F44-9716-FB2225F2706D}" presName="arrowWedge3" presStyleLbl="fgSibTrans2D1" presStyleIdx="2" presStyleCnt="4"/>
      <dgm:spPr/>
    </dgm:pt>
    <dgm:pt modelId="{5D33BBA9-F208-48D9-814D-4124DB12503E}" type="pres">
      <dgm:prSet presAssocID="{41656215-F65E-407C-A5C9-B9190A4A80DF}" presName="arrowWedge4" presStyleLbl="fgSibTrans2D1" presStyleIdx="3" presStyleCnt="4" custLinFactNeighborX="-60" custLinFactNeighborY="-640"/>
      <dgm:spPr/>
    </dgm:pt>
  </dgm:ptLst>
  <dgm:cxnLst>
    <dgm:cxn modelId="{DE261A08-9C5C-4211-87C6-6A154836F9FD}" type="presOf" srcId="{4283BB03-1E94-4386-8ED5-9761BFDC3ED6}" destId="{362D70EB-2EF0-4BF4-A97B-63B3D53A51A7}" srcOrd="1" destOrd="0" presId="urn:microsoft.com/office/officeart/2005/8/layout/cycle8"/>
    <dgm:cxn modelId="{5520510C-CA40-4EC9-8270-70B4860BD3AA}" type="presOf" srcId="{7BAF65BB-D307-4FB9-8B94-73A1116822ED}" destId="{86298DAA-DFB2-492F-B923-8C864879A4AD}" srcOrd="0" destOrd="0" presId="urn:microsoft.com/office/officeart/2005/8/layout/cycle8"/>
    <dgm:cxn modelId="{E2D9EB0F-83A0-4ACD-BF70-CA5DDE0F497D}" type="presOf" srcId="{55EE2EBF-5143-4E18-AFB0-AC30886D65C1}" destId="{0B92E846-0647-4806-B7D2-16795DC27D80}" srcOrd="1" destOrd="0" presId="urn:microsoft.com/office/officeart/2005/8/layout/cycle8"/>
    <dgm:cxn modelId="{E3473166-8146-4370-93C1-FA8B68697988}" type="presOf" srcId="{4283BB03-1E94-4386-8ED5-9761BFDC3ED6}" destId="{0BDF92C0-BAE4-462F-9B0D-6D87D13F5494}" srcOrd="0" destOrd="0" presId="urn:microsoft.com/office/officeart/2005/8/layout/cycle8"/>
    <dgm:cxn modelId="{615BDA49-68CD-4362-AFF8-2F1F8B5A015A}" srcId="{CC19032D-59CE-49BD-AD66-4A0A28C52F9D}" destId="{7BAF65BB-D307-4FB9-8B94-73A1116822ED}" srcOrd="1" destOrd="0" parTransId="{7F1AA0F5-747B-4815-A415-E35940239811}" sibTransId="{BE7F1FA9-0E26-4DB5-98BD-5C1C3F97EEDB}"/>
    <dgm:cxn modelId="{E71A8451-58C7-45EF-882D-807669871D1B}" srcId="{CC19032D-59CE-49BD-AD66-4A0A28C52F9D}" destId="{96940FBA-CB51-42CB-A72C-B86D36EB0D65}" srcOrd="3" destOrd="0" parTransId="{71AAD465-4F5A-4C8B-BE51-747B33DBE7BE}" sibTransId="{41656215-F65E-407C-A5C9-B9190A4A80DF}"/>
    <dgm:cxn modelId="{E165E590-54F3-4509-B1AA-118F14F86030}" type="presOf" srcId="{CC19032D-59CE-49BD-AD66-4A0A28C52F9D}" destId="{F6BE8A06-1F40-41F8-884D-0CA0D26D11E0}" srcOrd="0" destOrd="0" presId="urn:microsoft.com/office/officeart/2005/8/layout/cycle8"/>
    <dgm:cxn modelId="{8D28F698-3608-451F-BE40-C211C8E456CC}" type="presOf" srcId="{96940FBA-CB51-42CB-A72C-B86D36EB0D65}" destId="{D1B26D3E-EBE4-46D1-B2B5-D236949F85B4}" srcOrd="1" destOrd="0" presId="urn:microsoft.com/office/officeart/2005/8/layout/cycle8"/>
    <dgm:cxn modelId="{6FB42BCF-893D-4F4C-B494-D3A79B553107}" type="presOf" srcId="{7BAF65BB-D307-4FB9-8B94-73A1116822ED}" destId="{8CA51FE4-33D8-40E8-AA8B-0C27A4E40BC7}" srcOrd="1" destOrd="0" presId="urn:microsoft.com/office/officeart/2005/8/layout/cycle8"/>
    <dgm:cxn modelId="{91747FDB-F0D5-4E66-81C2-31B7C142CB1C}" srcId="{CC19032D-59CE-49BD-AD66-4A0A28C52F9D}" destId="{4283BB03-1E94-4386-8ED5-9761BFDC3ED6}" srcOrd="0" destOrd="0" parTransId="{4775C5A4-D9E9-4445-82F6-65960B5A3701}" sibTransId="{637FD0B2-5F6C-4418-8772-CA78695E4878}"/>
    <dgm:cxn modelId="{42FDFFDE-1F1E-4F38-B835-95B3BE85A7EA}" type="presOf" srcId="{96940FBA-CB51-42CB-A72C-B86D36EB0D65}" destId="{0A875B35-38C9-4971-A4CF-EDF84CBBC58D}" srcOrd="0" destOrd="0" presId="urn:microsoft.com/office/officeart/2005/8/layout/cycle8"/>
    <dgm:cxn modelId="{F9ACDCF0-4219-42DF-94FA-0A5988802D97}" srcId="{CC19032D-59CE-49BD-AD66-4A0A28C52F9D}" destId="{55EE2EBF-5143-4E18-AFB0-AC30886D65C1}" srcOrd="2" destOrd="0" parTransId="{880AE14B-46E0-4157-B995-1617B6C81F95}" sibTransId="{DC6C3FCB-C87E-4F44-9716-FB2225F2706D}"/>
    <dgm:cxn modelId="{99844BF1-D0D1-43F2-980B-2206E8CC15B7}" type="presOf" srcId="{55EE2EBF-5143-4E18-AFB0-AC30886D65C1}" destId="{891E48B0-E092-4E17-AA6C-645748B849A8}" srcOrd="0" destOrd="0" presId="urn:microsoft.com/office/officeart/2005/8/layout/cycle8"/>
    <dgm:cxn modelId="{F9AA0391-3191-4F10-8C10-3F2E7002F5F5}" type="presParOf" srcId="{F6BE8A06-1F40-41F8-884D-0CA0D26D11E0}" destId="{0BDF92C0-BAE4-462F-9B0D-6D87D13F5494}" srcOrd="0" destOrd="0" presId="urn:microsoft.com/office/officeart/2005/8/layout/cycle8"/>
    <dgm:cxn modelId="{ED588279-8A2F-49DF-A677-3528A7942248}" type="presParOf" srcId="{F6BE8A06-1F40-41F8-884D-0CA0D26D11E0}" destId="{7A50F457-1DDA-4D85-B90B-D05ED6964CC2}" srcOrd="1" destOrd="0" presId="urn:microsoft.com/office/officeart/2005/8/layout/cycle8"/>
    <dgm:cxn modelId="{84191622-4FB5-4A5A-BCB4-52FFFF9CF89E}" type="presParOf" srcId="{F6BE8A06-1F40-41F8-884D-0CA0D26D11E0}" destId="{C6BE38F0-B5DD-43FE-885E-32E952E46D02}" srcOrd="2" destOrd="0" presId="urn:microsoft.com/office/officeart/2005/8/layout/cycle8"/>
    <dgm:cxn modelId="{B7C3B629-E146-4860-98B1-F6CD9BDAB7EC}" type="presParOf" srcId="{F6BE8A06-1F40-41F8-884D-0CA0D26D11E0}" destId="{362D70EB-2EF0-4BF4-A97B-63B3D53A51A7}" srcOrd="3" destOrd="0" presId="urn:microsoft.com/office/officeart/2005/8/layout/cycle8"/>
    <dgm:cxn modelId="{40350F35-D496-45DB-98A8-1899563ACCE5}" type="presParOf" srcId="{F6BE8A06-1F40-41F8-884D-0CA0D26D11E0}" destId="{86298DAA-DFB2-492F-B923-8C864879A4AD}" srcOrd="4" destOrd="0" presId="urn:microsoft.com/office/officeart/2005/8/layout/cycle8"/>
    <dgm:cxn modelId="{65EEC111-F64B-4930-852F-42DE2A9FFDB9}" type="presParOf" srcId="{F6BE8A06-1F40-41F8-884D-0CA0D26D11E0}" destId="{0A0CF655-8639-4F25-BAB3-0C26B34AF185}" srcOrd="5" destOrd="0" presId="urn:microsoft.com/office/officeart/2005/8/layout/cycle8"/>
    <dgm:cxn modelId="{1F195E5E-7151-489B-A3DC-41578EF9818D}" type="presParOf" srcId="{F6BE8A06-1F40-41F8-884D-0CA0D26D11E0}" destId="{147EC48F-A6C0-4167-A30E-A320B85C2A35}" srcOrd="6" destOrd="0" presId="urn:microsoft.com/office/officeart/2005/8/layout/cycle8"/>
    <dgm:cxn modelId="{5FDBAF65-3CCB-40AE-BA70-3DEEDCD65BD8}" type="presParOf" srcId="{F6BE8A06-1F40-41F8-884D-0CA0D26D11E0}" destId="{8CA51FE4-33D8-40E8-AA8B-0C27A4E40BC7}" srcOrd="7" destOrd="0" presId="urn:microsoft.com/office/officeart/2005/8/layout/cycle8"/>
    <dgm:cxn modelId="{353B54D8-AECA-4C7F-AEC6-88FC682E314A}" type="presParOf" srcId="{F6BE8A06-1F40-41F8-884D-0CA0D26D11E0}" destId="{891E48B0-E092-4E17-AA6C-645748B849A8}" srcOrd="8" destOrd="0" presId="urn:microsoft.com/office/officeart/2005/8/layout/cycle8"/>
    <dgm:cxn modelId="{8F8E222C-E2DD-47D8-852C-E0B75929A8DC}" type="presParOf" srcId="{F6BE8A06-1F40-41F8-884D-0CA0D26D11E0}" destId="{B4C1EE14-0F11-408C-8712-E5FFDAA37723}" srcOrd="9" destOrd="0" presId="urn:microsoft.com/office/officeart/2005/8/layout/cycle8"/>
    <dgm:cxn modelId="{CB0C4FD4-BF20-4348-8E80-DAF15B619EC9}" type="presParOf" srcId="{F6BE8A06-1F40-41F8-884D-0CA0D26D11E0}" destId="{3333D4A5-C4C0-44F8-9D72-302B77F399D4}" srcOrd="10" destOrd="0" presId="urn:microsoft.com/office/officeart/2005/8/layout/cycle8"/>
    <dgm:cxn modelId="{DACDC576-BD47-48C5-BC5C-0F4CB8EDCF55}" type="presParOf" srcId="{F6BE8A06-1F40-41F8-884D-0CA0D26D11E0}" destId="{0B92E846-0647-4806-B7D2-16795DC27D80}" srcOrd="11" destOrd="0" presId="urn:microsoft.com/office/officeart/2005/8/layout/cycle8"/>
    <dgm:cxn modelId="{55D1E5FD-850D-440E-ACC0-C9C31407F251}" type="presParOf" srcId="{F6BE8A06-1F40-41F8-884D-0CA0D26D11E0}" destId="{0A875B35-38C9-4971-A4CF-EDF84CBBC58D}" srcOrd="12" destOrd="0" presId="urn:microsoft.com/office/officeart/2005/8/layout/cycle8"/>
    <dgm:cxn modelId="{32DEA778-8A5B-477C-AECD-B42071448BC0}" type="presParOf" srcId="{F6BE8A06-1F40-41F8-884D-0CA0D26D11E0}" destId="{4F32B2E9-875E-496C-911A-0E023E2DE89E}" srcOrd="13" destOrd="0" presId="urn:microsoft.com/office/officeart/2005/8/layout/cycle8"/>
    <dgm:cxn modelId="{5EAD9F75-557E-481F-BC91-27E58AE39CDB}" type="presParOf" srcId="{F6BE8A06-1F40-41F8-884D-0CA0D26D11E0}" destId="{C0672655-2062-4A8C-BB1A-9090FC15897A}" srcOrd="14" destOrd="0" presId="urn:microsoft.com/office/officeart/2005/8/layout/cycle8"/>
    <dgm:cxn modelId="{E24627BE-8566-471D-8C5C-C59B9B8856B5}" type="presParOf" srcId="{F6BE8A06-1F40-41F8-884D-0CA0D26D11E0}" destId="{D1B26D3E-EBE4-46D1-B2B5-D236949F85B4}" srcOrd="15" destOrd="0" presId="urn:microsoft.com/office/officeart/2005/8/layout/cycle8"/>
    <dgm:cxn modelId="{3E0DEE3F-0D96-4325-85E4-7E82F8B23CA7}" type="presParOf" srcId="{F6BE8A06-1F40-41F8-884D-0CA0D26D11E0}" destId="{41684A9D-F042-4B25-B50B-11C12BE52936}" srcOrd="16" destOrd="0" presId="urn:microsoft.com/office/officeart/2005/8/layout/cycle8"/>
    <dgm:cxn modelId="{C4C8D868-8D40-4D0A-8630-0104AD89B8F6}" type="presParOf" srcId="{F6BE8A06-1F40-41F8-884D-0CA0D26D11E0}" destId="{49FA763A-020A-418F-B2D7-BF2FB2A813CD}" srcOrd="17" destOrd="0" presId="urn:microsoft.com/office/officeart/2005/8/layout/cycle8"/>
    <dgm:cxn modelId="{EFC7D153-B949-4460-9F68-8F0AF1CB1410}" type="presParOf" srcId="{F6BE8A06-1F40-41F8-884D-0CA0D26D11E0}" destId="{0A24F19D-8521-4010-955A-62ADA656DA51}" srcOrd="18" destOrd="0" presId="urn:microsoft.com/office/officeart/2005/8/layout/cycle8"/>
    <dgm:cxn modelId="{126081BD-C0C8-4BB7-ADE1-8B20167D3D83}" type="presParOf" srcId="{F6BE8A06-1F40-41F8-884D-0CA0D26D11E0}" destId="{5D33BBA9-F208-48D9-814D-4124DB12503E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DD9083-1D5E-4538-BC47-14688AB797D2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D062D10-E7BC-4393-9B91-FC198D55D24B}">
      <dgm:prSet custT="1"/>
      <dgm:spPr>
        <a:solidFill>
          <a:srgbClr val="7BA296"/>
        </a:solidFill>
      </dgm:spPr>
      <dgm:t>
        <a:bodyPr/>
        <a:lstStyle/>
        <a:p>
          <a:r>
            <a:rPr lang="nb-NO" sz="2800" b="1" dirty="0"/>
            <a:t>Implementeringen består av tre komponenter:</a:t>
          </a:r>
          <a:r>
            <a:rPr lang="nb-NO" sz="3200" b="1" dirty="0"/>
            <a:t> </a:t>
          </a:r>
          <a:r>
            <a:rPr lang="nb-NO" sz="3600" b="1" dirty="0"/>
            <a:t> </a:t>
          </a:r>
          <a:r>
            <a:rPr lang="nb-NO" sz="3600" dirty="0"/>
            <a:t> </a:t>
          </a:r>
          <a:endParaRPr lang="en-US" sz="3600" dirty="0"/>
        </a:p>
      </dgm:t>
    </dgm:pt>
    <dgm:pt modelId="{F7690277-1CA3-4D2E-AC4B-8586246D6E6F}" type="parTrans" cxnId="{CED27072-F373-4801-B525-3964A755BE4F}">
      <dgm:prSet/>
      <dgm:spPr/>
      <dgm:t>
        <a:bodyPr/>
        <a:lstStyle/>
        <a:p>
          <a:endParaRPr lang="en-US"/>
        </a:p>
      </dgm:t>
    </dgm:pt>
    <dgm:pt modelId="{08DB63C4-D0C7-4D0E-9EF5-07EC00ECB5A9}" type="sibTrans" cxnId="{CED27072-F373-4801-B525-3964A755BE4F}">
      <dgm:prSet/>
      <dgm:spPr/>
      <dgm:t>
        <a:bodyPr/>
        <a:lstStyle/>
        <a:p>
          <a:endParaRPr lang="en-US"/>
        </a:p>
      </dgm:t>
    </dgm:pt>
    <dgm:pt modelId="{CE2B6DEF-54C3-4761-822B-2438ED8869F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nb-NO" sz="2800" dirty="0"/>
            <a:t>Kompetanseheving til ansatte </a:t>
          </a:r>
          <a:r>
            <a:rPr lang="nb-NO" sz="3200" dirty="0"/>
            <a:t> </a:t>
          </a:r>
          <a:endParaRPr lang="en-US" sz="3200" dirty="0"/>
        </a:p>
      </dgm:t>
    </dgm:pt>
    <dgm:pt modelId="{03F760AD-DA78-4134-8510-C0095595B056}" type="parTrans" cxnId="{302E3EA3-807C-4990-84A4-2F47EC4A420D}">
      <dgm:prSet/>
      <dgm:spPr/>
      <dgm:t>
        <a:bodyPr/>
        <a:lstStyle/>
        <a:p>
          <a:endParaRPr lang="en-US"/>
        </a:p>
      </dgm:t>
    </dgm:pt>
    <dgm:pt modelId="{1AEE9995-68E6-4A98-8AFA-4DCCDA1C8E08}" type="sibTrans" cxnId="{302E3EA3-807C-4990-84A4-2F47EC4A420D}">
      <dgm:prSet/>
      <dgm:spPr/>
      <dgm:t>
        <a:bodyPr/>
        <a:lstStyle/>
        <a:p>
          <a:endParaRPr lang="en-US"/>
        </a:p>
      </dgm:t>
    </dgm:pt>
    <dgm:pt modelId="{373F7536-D2F4-4875-9E58-7E122EB8BCDF}">
      <dgm:prSet custT="1"/>
      <dgm:spPr>
        <a:solidFill>
          <a:schemeClr val="accent3"/>
        </a:solidFill>
      </dgm:spPr>
      <dgm:t>
        <a:bodyPr/>
        <a:lstStyle/>
        <a:p>
          <a:r>
            <a:rPr lang="nb-NO" sz="2800" dirty="0"/>
            <a:t>Tilby og gjennomføre samtaler til pasienter og pårørende</a:t>
          </a:r>
          <a:r>
            <a:rPr lang="nb-NO" sz="3200" dirty="0"/>
            <a:t> </a:t>
          </a:r>
          <a:r>
            <a:rPr lang="nb-NO" sz="3600" dirty="0"/>
            <a:t> </a:t>
          </a:r>
          <a:endParaRPr lang="en-US" sz="3600" dirty="0"/>
        </a:p>
      </dgm:t>
    </dgm:pt>
    <dgm:pt modelId="{3B787961-490B-457B-BD80-EE5AD1C35442}" type="parTrans" cxnId="{ECBACF92-9454-4B23-824E-67F2E8E409B6}">
      <dgm:prSet/>
      <dgm:spPr/>
      <dgm:t>
        <a:bodyPr/>
        <a:lstStyle/>
        <a:p>
          <a:endParaRPr lang="en-US"/>
        </a:p>
      </dgm:t>
    </dgm:pt>
    <dgm:pt modelId="{0C363DF7-4F52-400E-A3C2-AD896235C98C}" type="sibTrans" cxnId="{ECBACF92-9454-4B23-824E-67F2E8E409B6}">
      <dgm:prSet/>
      <dgm:spPr/>
      <dgm:t>
        <a:bodyPr/>
        <a:lstStyle/>
        <a:p>
          <a:endParaRPr lang="en-US"/>
        </a:p>
      </dgm:t>
    </dgm:pt>
    <dgm:pt modelId="{65E295BE-A1D0-4DC4-BB48-1F8F4B01B5FE}">
      <dgm:prSet custT="1"/>
      <dgm:spPr>
        <a:solidFill>
          <a:srgbClr val="CDBE7D"/>
        </a:solidFill>
      </dgm:spPr>
      <dgm:t>
        <a:bodyPr/>
        <a:lstStyle/>
        <a:p>
          <a:r>
            <a:rPr lang="nb-NO" sz="2800" dirty="0"/>
            <a:t>Kvalitetssikring av samtalene - kvalitativt og kvantitativt</a:t>
          </a:r>
          <a:r>
            <a:rPr lang="nb-NO" sz="3800" dirty="0"/>
            <a:t> </a:t>
          </a:r>
          <a:endParaRPr lang="en-US" sz="3800" dirty="0"/>
        </a:p>
      </dgm:t>
    </dgm:pt>
    <dgm:pt modelId="{50722EF7-CD6E-4C45-B157-969E3F5EF824}" type="parTrans" cxnId="{0CCD3B82-8360-46CF-9114-F69504452FEE}">
      <dgm:prSet/>
      <dgm:spPr/>
      <dgm:t>
        <a:bodyPr/>
        <a:lstStyle/>
        <a:p>
          <a:endParaRPr lang="en-US"/>
        </a:p>
      </dgm:t>
    </dgm:pt>
    <dgm:pt modelId="{AC9B25C4-E9F3-48C1-A3AA-E9DF28DB4D8D}" type="sibTrans" cxnId="{0CCD3B82-8360-46CF-9114-F69504452FEE}">
      <dgm:prSet/>
      <dgm:spPr/>
      <dgm:t>
        <a:bodyPr/>
        <a:lstStyle/>
        <a:p>
          <a:endParaRPr lang="en-US"/>
        </a:p>
      </dgm:t>
    </dgm:pt>
    <dgm:pt modelId="{84BD70B3-16FC-4E24-B288-EE57AC19FF30}" type="pres">
      <dgm:prSet presAssocID="{9FDD9083-1D5E-4538-BC47-14688AB797D2}" presName="linear" presStyleCnt="0">
        <dgm:presLayoutVars>
          <dgm:animLvl val="lvl"/>
          <dgm:resizeHandles val="exact"/>
        </dgm:presLayoutVars>
      </dgm:prSet>
      <dgm:spPr/>
    </dgm:pt>
    <dgm:pt modelId="{723EFA39-00AB-46A0-BDB9-C5CD0A36688F}" type="pres">
      <dgm:prSet presAssocID="{0D062D10-E7BC-4393-9B91-FC198D55D24B}" presName="parentText" presStyleLbl="node1" presStyleIdx="0" presStyleCnt="4" custScaleY="113312" custLinFactNeighborX="4" custLinFactNeighborY="-28293">
        <dgm:presLayoutVars>
          <dgm:chMax val="0"/>
          <dgm:bulletEnabled val="1"/>
        </dgm:presLayoutVars>
      </dgm:prSet>
      <dgm:spPr/>
    </dgm:pt>
    <dgm:pt modelId="{3C9A8657-2F7F-48EC-92A6-522D704250EA}" type="pres">
      <dgm:prSet presAssocID="{08DB63C4-D0C7-4D0E-9EF5-07EC00ECB5A9}" presName="spacer" presStyleCnt="0"/>
      <dgm:spPr/>
    </dgm:pt>
    <dgm:pt modelId="{48445E6A-A12C-422A-8D00-22184A0B760E}" type="pres">
      <dgm:prSet presAssocID="{CE2B6DEF-54C3-4761-822B-2438ED8869FF}" presName="parentText" presStyleLbl="node1" presStyleIdx="1" presStyleCnt="4" custScaleY="71315">
        <dgm:presLayoutVars>
          <dgm:chMax val="0"/>
          <dgm:bulletEnabled val="1"/>
        </dgm:presLayoutVars>
      </dgm:prSet>
      <dgm:spPr/>
    </dgm:pt>
    <dgm:pt modelId="{8B1842EA-7959-4BFE-9403-D0A4F31FC2D8}" type="pres">
      <dgm:prSet presAssocID="{1AEE9995-68E6-4A98-8AFA-4DCCDA1C8E08}" presName="spacer" presStyleCnt="0"/>
      <dgm:spPr/>
    </dgm:pt>
    <dgm:pt modelId="{02E1A73B-308E-4755-A143-94858BCAC2A6}" type="pres">
      <dgm:prSet presAssocID="{373F7536-D2F4-4875-9E58-7E122EB8BCDF}" presName="parentText" presStyleLbl="node1" presStyleIdx="2" presStyleCnt="4" custScaleY="67156">
        <dgm:presLayoutVars>
          <dgm:chMax val="0"/>
          <dgm:bulletEnabled val="1"/>
        </dgm:presLayoutVars>
      </dgm:prSet>
      <dgm:spPr/>
    </dgm:pt>
    <dgm:pt modelId="{44FD84CF-2602-4943-8BEE-8B42E03B9C18}" type="pres">
      <dgm:prSet presAssocID="{0C363DF7-4F52-400E-A3C2-AD896235C98C}" presName="spacer" presStyleCnt="0"/>
      <dgm:spPr/>
    </dgm:pt>
    <dgm:pt modelId="{B5D0AC02-DA21-484E-B620-821CE667C358}" type="pres">
      <dgm:prSet presAssocID="{65E295BE-A1D0-4DC4-BB48-1F8F4B01B5FE}" presName="parentText" presStyleLbl="node1" presStyleIdx="3" presStyleCnt="4" custScaleY="72655" custLinFactNeighborX="-1948" custLinFactNeighborY="31582">
        <dgm:presLayoutVars>
          <dgm:chMax val="0"/>
          <dgm:bulletEnabled val="1"/>
        </dgm:presLayoutVars>
      </dgm:prSet>
      <dgm:spPr/>
    </dgm:pt>
  </dgm:ptLst>
  <dgm:cxnLst>
    <dgm:cxn modelId="{50F63F23-5967-4E96-875E-9A48F5562C71}" type="presOf" srcId="{9FDD9083-1D5E-4538-BC47-14688AB797D2}" destId="{84BD70B3-16FC-4E24-B288-EE57AC19FF30}" srcOrd="0" destOrd="0" presId="urn:microsoft.com/office/officeart/2005/8/layout/vList2"/>
    <dgm:cxn modelId="{CED27072-F373-4801-B525-3964A755BE4F}" srcId="{9FDD9083-1D5E-4538-BC47-14688AB797D2}" destId="{0D062D10-E7BC-4393-9B91-FC198D55D24B}" srcOrd="0" destOrd="0" parTransId="{F7690277-1CA3-4D2E-AC4B-8586246D6E6F}" sibTransId="{08DB63C4-D0C7-4D0E-9EF5-07EC00ECB5A9}"/>
    <dgm:cxn modelId="{0CCD3B82-8360-46CF-9114-F69504452FEE}" srcId="{9FDD9083-1D5E-4538-BC47-14688AB797D2}" destId="{65E295BE-A1D0-4DC4-BB48-1F8F4B01B5FE}" srcOrd="3" destOrd="0" parTransId="{50722EF7-CD6E-4C45-B157-969E3F5EF824}" sibTransId="{AC9B25C4-E9F3-48C1-A3AA-E9DF28DB4D8D}"/>
    <dgm:cxn modelId="{41B4578B-869D-4374-9D74-DF740393270B}" type="presOf" srcId="{CE2B6DEF-54C3-4761-822B-2438ED8869FF}" destId="{48445E6A-A12C-422A-8D00-22184A0B760E}" srcOrd="0" destOrd="0" presId="urn:microsoft.com/office/officeart/2005/8/layout/vList2"/>
    <dgm:cxn modelId="{ECBACF92-9454-4B23-824E-67F2E8E409B6}" srcId="{9FDD9083-1D5E-4538-BC47-14688AB797D2}" destId="{373F7536-D2F4-4875-9E58-7E122EB8BCDF}" srcOrd="2" destOrd="0" parTransId="{3B787961-490B-457B-BD80-EE5AD1C35442}" sibTransId="{0C363DF7-4F52-400E-A3C2-AD896235C98C}"/>
    <dgm:cxn modelId="{2C988196-2C4A-4EED-A40D-10D2AAFC66F4}" type="presOf" srcId="{65E295BE-A1D0-4DC4-BB48-1F8F4B01B5FE}" destId="{B5D0AC02-DA21-484E-B620-821CE667C358}" srcOrd="0" destOrd="0" presId="urn:microsoft.com/office/officeart/2005/8/layout/vList2"/>
    <dgm:cxn modelId="{2532A49D-DEE7-4921-85C9-FC7B3AFA8842}" type="presOf" srcId="{373F7536-D2F4-4875-9E58-7E122EB8BCDF}" destId="{02E1A73B-308E-4755-A143-94858BCAC2A6}" srcOrd="0" destOrd="0" presId="urn:microsoft.com/office/officeart/2005/8/layout/vList2"/>
    <dgm:cxn modelId="{302E3EA3-807C-4990-84A4-2F47EC4A420D}" srcId="{9FDD9083-1D5E-4538-BC47-14688AB797D2}" destId="{CE2B6DEF-54C3-4761-822B-2438ED8869FF}" srcOrd="1" destOrd="0" parTransId="{03F760AD-DA78-4134-8510-C0095595B056}" sibTransId="{1AEE9995-68E6-4A98-8AFA-4DCCDA1C8E08}"/>
    <dgm:cxn modelId="{B2162CB2-B9E8-40FD-BD39-2030A140C59B}" type="presOf" srcId="{0D062D10-E7BC-4393-9B91-FC198D55D24B}" destId="{723EFA39-00AB-46A0-BDB9-C5CD0A36688F}" srcOrd="0" destOrd="0" presId="urn:microsoft.com/office/officeart/2005/8/layout/vList2"/>
    <dgm:cxn modelId="{1D203FA8-7B5E-420F-8BE3-59B99F3B203E}" type="presParOf" srcId="{84BD70B3-16FC-4E24-B288-EE57AC19FF30}" destId="{723EFA39-00AB-46A0-BDB9-C5CD0A36688F}" srcOrd="0" destOrd="0" presId="urn:microsoft.com/office/officeart/2005/8/layout/vList2"/>
    <dgm:cxn modelId="{9566D94B-3B3F-4E6B-B948-793B31110CFD}" type="presParOf" srcId="{84BD70B3-16FC-4E24-B288-EE57AC19FF30}" destId="{3C9A8657-2F7F-48EC-92A6-522D704250EA}" srcOrd="1" destOrd="0" presId="urn:microsoft.com/office/officeart/2005/8/layout/vList2"/>
    <dgm:cxn modelId="{BE1BCEAE-2A25-4688-8287-7A173653EB5C}" type="presParOf" srcId="{84BD70B3-16FC-4E24-B288-EE57AC19FF30}" destId="{48445E6A-A12C-422A-8D00-22184A0B760E}" srcOrd="2" destOrd="0" presId="urn:microsoft.com/office/officeart/2005/8/layout/vList2"/>
    <dgm:cxn modelId="{42893128-E244-4FB5-BA6D-199F31AC9663}" type="presParOf" srcId="{84BD70B3-16FC-4E24-B288-EE57AC19FF30}" destId="{8B1842EA-7959-4BFE-9403-D0A4F31FC2D8}" srcOrd="3" destOrd="0" presId="urn:microsoft.com/office/officeart/2005/8/layout/vList2"/>
    <dgm:cxn modelId="{9F674A92-9CE6-4361-B4C3-D3B0299BE727}" type="presParOf" srcId="{84BD70B3-16FC-4E24-B288-EE57AC19FF30}" destId="{02E1A73B-308E-4755-A143-94858BCAC2A6}" srcOrd="4" destOrd="0" presId="urn:microsoft.com/office/officeart/2005/8/layout/vList2"/>
    <dgm:cxn modelId="{42331FF6-C905-4B12-A9DE-C58EF041AC09}" type="presParOf" srcId="{84BD70B3-16FC-4E24-B288-EE57AC19FF30}" destId="{44FD84CF-2602-4943-8BEE-8B42E03B9C18}" srcOrd="5" destOrd="0" presId="urn:microsoft.com/office/officeart/2005/8/layout/vList2"/>
    <dgm:cxn modelId="{B1310668-7D6D-4C51-BAEC-F3008ABFA48A}" type="presParOf" srcId="{84BD70B3-16FC-4E24-B288-EE57AC19FF30}" destId="{B5D0AC02-DA21-484E-B620-821CE667C3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CE1762-5DAC-42E8-86D7-0E70F45FBDE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6C6B36-1A62-43BA-A9C5-4E664C9A2C3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b="0" dirty="0"/>
        </a:p>
      </dgm:t>
    </dgm:pt>
    <dgm:pt modelId="{77983B41-2990-47BC-85EE-B8E1AD1464E0}" type="parTrans" cxnId="{69652D24-4ED8-41C7-8914-96EB3627285F}">
      <dgm:prSet/>
      <dgm:spPr/>
      <dgm:t>
        <a:bodyPr/>
        <a:lstStyle/>
        <a:p>
          <a:endParaRPr lang="en-US"/>
        </a:p>
      </dgm:t>
    </dgm:pt>
    <dgm:pt modelId="{747706AF-54C4-47C4-AE06-F6DFB4407649}" type="sibTrans" cxnId="{69652D24-4ED8-41C7-8914-96EB3627285F}">
      <dgm:prSet/>
      <dgm:spPr/>
      <dgm:t>
        <a:bodyPr/>
        <a:lstStyle/>
        <a:p>
          <a:endParaRPr lang="en-US"/>
        </a:p>
      </dgm:t>
    </dgm:pt>
    <dgm:pt modelId="{6DA60F6C-23AC-4C9E-B66D-855179A81788}">
      <dgm:prSet/>
      <dgm:spPr/>
      <dgm:t>
        <a:bodyPr/>
        <a:lstStyle/>
        <a:p>
          <a:pPr rtl="0">
            <a:lnSpc>
              <a:spcPct val="100000"/>
            </a:lnSpc>
            <a:defRPr cap="all"/>
          </a:pPr>
          <a:endParaRPr lang="en-US" dirty="0"/>
        </a:p>
      </dgm:t>
    </dgm:pt>
    <dgm:pt modelId="{700EC013-9E68-4B7A-BE51-6A72049F7664}" type="parTrans" cxnId="{71B15840-8186-4FC0-8EB9-9F04C143FD86}">
      <dgm:prSet/>
      <dgm:spPr/>
      <dgm:t>
        <a:bodyPr/>
        <a:lstStyle/>
        <a:p>
          <a:endParaRPr lang="en-US"/>
        </a:p>
      </dgm:t>
    </dgm:pt>
    <dgm:pt modelId="{C515BE8C-19C1-4DC0-A205-27C10D09C390}" type="sibTrans" cxnId="{71B15840-8186-4FC0-8EB9-9F04C143FD86}">
      <dgm:prSet/>
      <dgm:spPr/>
      <dgm:t>
        <a:bodyPr/>
        <a:lstStyle/>
        <a:p>
          <a:endParaRPr lang="en-US"/>
        </a:p>
      </dgm:t>
    </dgm:pt>
    <dgm:pt modelId="{41478B67-F8D9-46A1-A755-6B88F2C9C59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nb-NO" dirty="0">
            <a:solidFill>
              <a:srgbClr val="000000"/>
            </a:solidFill>
            <a:latin typeface="Calibri"/>
            <a:cs typeface="Calibri"/>
          </a:endParaRPr>
        </a:p>
      </dgm:t>
    </dgm:pt>
    <dgm:pt modelId="{C99A69AF-89A8-4313-865F-5C1E841A0209}" type="parTrans" cxnId="{52DD3C07-D723-452C-B4D4-0E761C7FDF7F}">
      <dgm:prSet/>
      <dgm:spPr/>
      <dgm:t>
        <a:bodyPr/>
        <a:lstStyle/>
        <a:p>
          <a:endParaRPr lang="en-US"/>
        </a:p>
      </dgm:t>
    </dgm:pt>
    <dgm:pt modelId="{018071B2-CE41-48FC-999E-DE51A8E64769}" type="sibTrans" cxnId="{52DD3C07-D723-452C-B4D4-0E761C7FDF7F}">
      <dgm:prSet/>
      <dgm:spPr/>
      <dgm:t>
        <a:bodyPr/>
        <a:lstStyle/>
        <a:p>
          <a:endParaRPr lang="en-US"/>
        </a:p>
      </dgm:t>
    </dgm:pt>
    <dgm:pt modelId="{664D056C-FB0B-41D0-B1C0-CD36B657D1AF}" type="pres">
      <dgm:prSet presAssocID="{17CE1762-5DAC-42E8-86D7-0E70F45FBDEE}" presName="root" presStyleCnt="0">
        <dgm:presLayoutVars>
          <dgm:dir/>
          <dgm:resizeHandles val="exact"/>
        </dgm:presLayoutVars>
      </dgm:prSet>
      <dgm:spPr/>
    </dgm:pt>
    <dgm:pt modelId="{B3D5776F-E508-41FE-BB9B-363C28DAC21A}" type="pres">
      <dgm:prSet presAssocID="{486C6B36-1A62-43BA-A9C5-4E664C9A2C30}" presName="compNode" presStyleCnt="0"/>
      <dgm:spPr/>
    </dgm:pt>
    <dgm:pt modelId="{7A836C65-6D30-46FD-898D-9197D5E9AE2B}" type="pres">
      <dgm:prSet presAssocID="{486C6B36-1A62-43BA-A9C5-4E664C9A2C30}" presName="iconBgRect" presStyleLbl="bgShp" presStyleIdx="0" presStyleCnt="3"/>
      <dgm:spPr>
        <a:solidFill>
          <a:srgbClr val="F4B183"/>
        </a:solidFill>
      </dgm:spPr>
    </dgm:pt>
    <dgm:pt modelId="{ADDF540D-D7C6-4660-8C7B-A4B5EE60C077}" type="pres">
      <dgm:prSet presAssocID="{486C6B36-1A62-43BA-A9C5-4E664C9A2C30}" presName="iconRect" presStyleLbl="node1" presStyleIdx="0" presStyleCnt="3"/>
      <dgm:spPr>
        <a:blipFill>
          <a:blip xmlns:r="http://schemas.openxmlformats.org/officeDocument/2006/relationships" r:embed="rId1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ller"/>
        </a:ext>
      </dgm:extLst>
    </dgm:pt>
    <dgm:pt modelId="{71CD2984-2393-4DCB-9DB7-0781561BA9B9}" type="pres">
      <dgm:prSet presAssocID="{486C6B36-1A62-43BA-A9C5-4E664C9A2C30}" presName="spaceRect" presStyleCnt="0"/>
      <dgm:spPr/>
    </dgm:pt>
    <dgm:pt modelId="{144EC58A-88AA-4758-9552-EEF5D44A7BD2}" type="pres">
      <dgm:prSet presAssocID="{486C6B36-1A62-43BA-A9C5-4E664C9A2C30}" presName="textRect" presStyleLbl="revTx" presStyleIdx="0" presStyleCnt="3" custLinFactY="17140" custLinFactNeighborX="64" custLinFactNeighborY="100000">
        <dgm:presLayoutVars>
          <dgm:chMax val="1"/>
          <dgm:chPref val="1"/>
        </dgm:presLayoutVars>
      </dgm:prSet>
      <dgm:spPr/>
    </dgm:pt>
    <dgm:pt modelId="{83E49BCA-75B5-4EA5-90BE-D1BC93906267}" type="pres">
      <dgm:prSet presAssocID="{747706AF-54C4-47C4-AE06-F6DFB4407649}" presName="sibTrans" presStyleCnt="0"/>
      <dgm:spPr/>
    </dgm:pt>
    <dgm:pt modelId="{9245F9C2-3F35-4D1E-8988-2D5C7C4D8B5A}" type="pres">
      <dgm:prSet presAssocID="{6DA60F6C-23AC-4C9E-B66D-855179A81788}" presName="compNode" presStyleCnt="0"/>
      <dgm:spPr/>
    </dgm:pt>
    <dgm:pt modelId="{A930265B-AE3B-4D64-91CF-AA32362267AF}" type="pres">
      <dgm:prSet presAssocID="{6DA60F6C-23AC-4C9E-B66D-855179A81788}" presName="iconBgRect" presStyleLbl="bgShp" presStyleIdx="1" presStyleCnt="3"/>
      <dgm:spPr>
        <a:solidFill>
          <a:srgbClr val="7BA296"/>
        </a:solidFill>
      </dgm:spPr>
    </dgm:pt>
    <dgm:pt modelId="{58147EE3-7D82-4151-9179-B10B54092DA1}" type="pres">
      <dgm:prSet presAssocID="{6DA60F6C-23AC-4C9E-B66D-855179A81788}" presName="iconRect" presStyleLbl="node1" presStyleIdx="1" presStyleCnt="3"/>
      <dgm:spPr>
        <a:blipFill>
          <a:blip xmlns:r="http://schemas.openxmlformats.org/officeDocument/2006/relationships"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e"/>
        </a:ext>
      </dgm:extLst>
    </dgm:pt>
    <dgm:pt modelId="{DA8E4598-E96A-4373-97EC-38562D6016F9}" type="pres">
      <dgm:prSet presAssocID="{6DA60F6C-23AC-4C9E-B66D-855179A81788}" presName="spaceRect" presStyleCnt="0"/>
      <dgm:spPr/>
    </dgm:pt>
    <dgm:pt modelId="{0ADCC591-FD99-4198-81B7-DA600D3B7592}" type="pres">
      <dgm:prSet presAssocID="{6DA60F6C-23AC-4C9E-B66D-855179A81788}" presName="textRect" presStyleLbl="revTx" presStyleIdx="1" presStyleCnt="3" custLinFactY="38939" custLinFactNeighborX="1497" custLinFactNeighborY="100000">
        <dgm:presLayoutVars>
          <dgm:chMax val="1"/>
          <dgm:chPref val="1"/>
        </dgm:presLayoutVars>
      </dgm:prSet>
      <dgm:spPr/>
    </dgm:pt>
    <dgm:pt modelId="{3D651DDE-A6D8-4CD8-9865-68B2F9084AFC}" type="pres">
      <dgm:prSet presAssocID="{C515BE8C-19C1-4DC0-A205-27C10D09C390}" presName="sibTrans" presStyleCnt="0"/>
      <dgm:spPr/>
    </dgm:pt>
    <dgm:pt modelId="{DD5C5954-26E1-496A-A2D2-C812A8ADBDCB}" type="pres">
      <dgm:prSet presAssocID="{41478B67-F8D9-46A1-A755-6B88F2C9C59D}" presName="compNode" presStyleCnt="0"/>
      <dgm:spPr/>
    </dgm:pt>
    <dgm:pt modelId="{2EC7BA38-D809-40FF-9545-86BE2E7C0876}" type="pres">
      <dgm:prSet presAssocID="{41478B67-F8D9-46A1-A755-6B88F2C9C59D}" presName="iconBgRect" presStyleLbl="bgShp" presStyleIdx="2" presStyleCnt="3"/>
      <dgm:spPr>
        <a:solidFill>
          <a:srgbClr val="CDBE7D"/>
        </a:solidFill>
      </dgm:spPr>
    </dgm:pt>
    <dgm:pt modelId="{9CFB6450-005E-40A2-A636-FB1A0C728A98}" type="pres">
      <dgm:prSet presAssocID="{41478B67-F8D9-46A1-A755-6B88F2C9C59D}" presName="iconRect" presStyleLbl="node1" presStyleIdx="2" presStyleCnt="3"/>
      <dgm:spPr>
        <a:blipFill>
          <a:blip xmlns:r="http://schemas.openxmlformats.org/officeDocument/2006/relationships"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521B829D-B2F0-4531-BAAD-9220EF9B272B}" type="pres">
      <dgm:prSet presAssocID="{41478B67-F8D9-46A1-A755-6B88F2C9C59D}" presName="spaceRect" presStyleCnt="0"/>
      <dgm:spPr/>
    </dgm:pt>
    <dgm:pt modelId="{E8AAD928-1AA0-4083-8DF7-EBE88DDE39F9}" type="pres">
      <dgm:prSet presAssocID="{41478B67-F8D9-46A1-A755-6B88F2C9C59D}" presName="textRect" presStyleLbl="revTx" presStyleIdx="2" presStyleCnt="3" custLinFactY="43268" custLinFactNeighborX="749" custLinFactNeighborY="100000">
        <dgm:presLayoutVars>
          <dgm:chMax val="1"/>
          <dgm:chPref val="1"/>
        </dgm:presLayoutVars>
      </dgm:prSet>
      <dgm:spPr/>
    </dgm:pt>
  </dgm:ptLst>
  <dgm:cxnLst>
    <dgm:cxn modelId="{52DD3C07-D723-452C-B4D4-0E761C7FDF7F}" srcId="{17CE1762-5DAC-42E8-86D7-0E70F45FBDEE}" destId="{41478B67-F8D9-46A1-A755-6B88F2C9C59D}" srcOrd="2" destOrd="0" parTransId="{C99A69AF-89A8-4313-865F-5C1E841A0209}" sibTransId="{018071B2-CE41-48FC-999E-DE51A8E64769}"/>
    <dgm:cxn modelId="{69652D24-4ED8-41C7-8914-96EB3627285F}" srcId="{17CE1762-5DAC-42E8-86D7-0E70F45FBDEE}" destId="{486C6B36-1A62-43BA-A9C5-4E664C9A2C30}" srcOrd="0" destOrd="0" parTransId="{77983B41-2990-47BC-85EE-B8E1AD1464E0}" sibTransId="{747706AF-54C4-47C4-AE06-F6DFB4407649}"/>
    <dgm:cxn modelId="{71B15840-8186-4FC0-8EB9-9F04C143FD86}" srcId="{17CE1762-5DAC-42E8-86D7-0E70F45FBDEE}" destId="{6DA60F6C-23AC-4C9E-B66D-855179A81788}" srcOrd="1" destOrd="0" parTransId="{700EC013-9E68-4B7A-BE51-6A72049F7664}" sibTransId="{C515BE8C-19C1-4DC0-A205-27C10D09C390}"/>
    <dgm:cxn modelId="{2B136361-984B-47C9-838F-28F7A09F6238}" type="presOf" srcId="{486C6B36-1A62-43BA-A9C5-4E664C9A2C30}" destId="{144EC58A-88AA-4758-9552-EEF5D44A7BD2}" srcOrd="0" destOrd="0" presId="urn:microsoft.com/office/officeart/2018/5/layout/IconCircleLabelList"/>
    <dgm:cxn modelId="{BCD97679-06F4-4556-8C41-9ADE8144A5C5}" type="presOf" srcId="{6DA60F6C-23AC-4C9E-B66D-855179A81788}" destId="{0ADCC591-FD99-4198-81B7-DA600D3B7592}" srcOrd="0" destOrd="0" presId="urn:microsoft.com/office/officeart/2018/5/layout/IconCircleLabelList"/>
    <dgm:cxn modelId="{DA87ED9E-0079-4585-AB1F-699FC4C31511}" type="presOf" srcId="{17CE1762-5DAC-42E8-86D7-0E70F45FBDEE}" destId="{664D056C-FB0B-41D0-B1C0-CD36B657D1AF}" srcOrd="0" destOrd="0" presId="urn:microsoft.com/office/officeart/2018/5/layout/IconCircleLabelList"/>
    <dgm:cxn modelId="{B4EEB29F-B73B-4ABB-86B5-8B596FAAEBAE}" type="presOf" srcId="{41478B67-F8D9-46A1-A755-6B88F2C9C59D}" destId="{E8AAD928-1AA0-4083-8DF7-EBE88DDE39F9}" srcOrd="0" destOrd="0" presId="urn:microsoft.com/office/officeart/2018/5/layout/IconCircleLabelList"/>
    <dgm:cxn modelId="{A32AA1D8-D6AF-4968-833E-65CBBF6F1CCA}" type="presParOf" srcId="{664D056C-FB0B-41D0-B1C0-CD36B657D1AF}" destId="{B3D5776F-E508-41FE-BB9B-363C28DAC21A}" srcOrd="0" destOrd="0" presId="urn:microsoft.com/office/officeart/2018/5/layout/IconCircleLabelList"/>
    <dgm:cxn modelId="{5C99263C-06DE-4B6C-AA71-86033B958760}" type="presParOf" srcId="{B3D5776F-E508-41FE-BB9B-363C28DAC21A}" destId="{7A836C65-6D30-46FD-898D-9197D5E9AE2B}" srcOrd="0" destOrd="0" presId="urn:microsoft.com/office/officeart/2018/5/layout/IconCircleLabelList"/>
    <dgm:cxn modelId="{8109E27F-5E5C-489C-9BC1-8A707A1B7F6C}" type="presParOf" srcId="{B3D5776F-E508-41FE-BB9B-363C28DAC21A}" destId="{ADDF540D-D7C6-4660-8C7B-A4B5EE60C077}" srcOrd="1" destOrd="0" presId="urn:microsoft.com/office/officeart/2018/5/layout/IconCircleLabelList"/>
    <dgm:cxn modelId="{5AE95D65-FABD-4FF6-B3D1-7E461945EFF6}" type="presParOf" srcId="{B3D5776F-E508-41FE-BB9B-363C28DAC21A}" destId="{71CD2984-2393-4DCB-9DB7-0781561BA9B9}" srcOrd="2" destOrd="0" presId="urn:microsoft.com/office/officeart/2018/5/layout/IconCircleLabelList"/>
    <dgm:cxn modelId="{8E52220E-1FF3-41B1-A4CE-2B32B5672F83}" type="presParOf" srcId="{B3D5776F-E508-41FE-BB9B-363C28DAC21A}" destId="{144EC58A-88AA-4758-9552-EEF5D44A7BD2}" srcOrd="3" destOrd="0" presId="urn:microsoft.com/office/officeart/2018/5/layout/IconCircleLabelList"/>
    <dgm:cxn modelId="{A5178827-3519-4D21-AE4B-2ED21A116D45}" type="presParOf" srcId="{664D056C-FB0B-41D0-B1C0-CD36B657D1AF}" destId="{83E49BCA-75B5-4EA5-90BE-D1BC93906267}" srcOrd="1" destOrd="0" presId="urn:microsoft.com/office/officeart/2018/5/layout/IconCircleLabelList"/>
    <dgm:cxn modelId="{928EE096-D3E2-4E0A-B1DE-680B4E951D96}" type="presParOf" srcId="{664D056C-FB0B-41D0-B1C0-CD36B657D1AF}" destId="{9245F9C2-3F35-4D1E-8988-2D5C7C4D8B5A}" srcOrd="2" destOrd="0" presId="urn:microsoft.com/office/officeart/2018/5/layout/IconCircleLabelList"/>
    <dgm:cxn modelId="{BFB696F5-C705-4230-B777-D695541BE1DF}" type="presParOf" srcId="{9245F9C2-3F35-4D1E-8988-2D5C7C4D8B5A}" destId="{A930265B-AE3B-4D64-91CF-AA32362267AF}" srcOrd="0" destOrd="0" presId="urn:microsoft.com/office/officeart/2018/5/layout/IconCircleLabelList"/>
    <dgm:cxn modelId="{A90224A3-7C00-465A-A824-33EA88DFD11A}" type="presParOf" srcId="{9245F9C2-3F35-4D1E-8988-2D5C7C4D8B5A}" destId="{58147EE3-7D82-4151-9179-B10B54092DA1}" srcOrd="1" destOrd="0" presId="urn:microsoft.com/office/officeart/2018/5/layout/IconCircleLabelList"/>
    <dgm:cxn modelId="{33CFB092-F106-494D-ADBD-99938B6465BF}" type="presParOf" srcId="{9245F9C2-3F35-4D1E-8988-2D5C7C4D8B5A}" destId="{DA8E4598-E96A-4373-97EC-38562D6016F9}" srcOrd="2" destOrd="0" presId="urn:microsoft.com/office/officeart/2018/5/layout/IconCircleLabelList"/>
    <dgm:cxn modelId="{CB08EE56-EA47-4C2A-A8CF-986763EFE656}" type="presParOf" srcId="{9245F9C2-3F35-4D1E-8988-2D5C7C4D8B5A}" destId="{0ADCC591-FD99-4198-81B7-DA600D3B7592}" srcOrd="3" destOrd="0" presId="urn:microsoft.com/office/officeart/2018/5/layout/IconCircleLabelList"/>
    <dgm:cxn modelId="{C77799C5-6FF4-4AF6-96CA-EFC64618C881}" type="presParOf" srcId="{664D056C-FB0B-41D0-B1C0-CD36B657D1AF}" destId="{3D651DDE-A6D8-4CD8-9865-68B2F9084AFC}" srcOrd="3" destOrd="0" presId="urn:microsoft.com/office/officeart/2018/5/layout/IconCircleLabelList"/>
    <dgm:cxn modelId="{D6CD0FCF-037B-493F-ADB2-7647F7C74966}" type="presParOf" srcId="{664D056C-FB0B-41D0-B1C0-CD36B657D1AF}" destId="{DD5C5954-26E1-496A-A2D2-C812A8ADBDCB}" srcOrd="4" destOrd="0" presId="urn:microsoft.com/office/officeart/2018/5/layout/IconCircleLabelList"/>
    <dgm:cxn modelId="{661F15B0-E05A-43DA-A75B-B8BEB6A4F489}" type="presParOf" srcId="{DD5C5954-26E1-496A-A2D2-C812A8ADBDCB}" destId="{2EC7BA38-D809-40FF-9545-86BE2E7C0876}" srcOrd="0" destOrd="0" presId="urn:microsoft.com/office/officeart/2018/5/layout/IconCircleLabelList"/>
    <dgm:cxn modelId="{870E2166-74B1-44FB-A693-18E77D16EE47}" type="presParOf" srcId="{DD5C5954-26E1-496A-A2D2-C812A8ADBDCB}" destId="{9CFB6450-005E-40A2-A636-FB1A0C728A98}" srcOrd="1" destOrd="0" presId="urn:microsoft.com/office/officeart/2018/5/layout/IconCircleLabelList"/>
    <dgm:cxn modelId="{5DD6A2B1-2230-4579-82B8-A5FFF4258A96}" type="presParOf" srcId="{DD5C5954-26E1-496A-A2D2-C812A8ADBDCB}" destId="{521B829D-B2F0-4531-BAAD-9220EF9B272B}" srcOrd="2" destOrd="0" presId="urn:microsoft.com/office/officeart/2018/5/layout/IconCircleLabelList"/>
    <dgm:cxn modelId="{7A9BE744-CB3B-47FE-BC8D-961D7DCDE2CA}" type="presParOf" srcId="{DD5C5954-26E1-496A-A2D2-C812A8ADBDCB}" destId="{E8AAD928-1AA0-4083-8DF7-EBE88DDE39F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6EDBA2-C153-4459-AD0B-90ABE15533E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69E0EAB-45A1-41B6-8919-72E84343C4F3}">
      <dgm:prSet phldrT="[Tekst]"/>
      <dgm:spPr/>
      <dgm:t>
        <a:bodyPr/>
        <a:lstStyle/>
        <a:p>
          <a:r>
            <a:rPr lang="nb-NO" b="1" dirty="0"/>
            <a:t>E-læringsprogram</a:t>
          </a:r>
          <a:endParaRPr lang="nb-NO" dirty="0"/>
        </a:p>
        <a:p>
          <a:r>
            <a:rPr lang="nb-NO" i="1" dirty="0"/>
            <a:t>Basissamtaler i systematisk pårørendesamarbeid</a:t>
          </a:r>
        </a:p>
        <a:p>
          <a:endParaRPr lang="nb-NO" dirty="0"/>
        </a:p>
      </dgm:t>
    </dgm:pt>
    <dgm:pt modelId="{EDC75480-4530-4365-A10B-B7ABDFA85C22}" type="parTrans" cxnId="{7C428E09-B891-40FF-8A23-B0F7F79AC8CA}">
      <dgm:prSet/>
      <dgm:spPr/>
      <dgm:t>
        <a:bodyPr/>
        <a:lstStyle/>
        <a:p>
          <a:endParaRPr lang="nb-NO"/>
        </a:p>
      </dgm:t>
    </dgm:pt>
    <dgm:pt modelId="{E8BFB60D-CA1F-4C91-8E1E-B2135DCA17F7}" type="sibTrans" cxnId="{7C428E09-B891-40FF-8A23-B0F7F79AC8CA}">
      <dgm:prSet/>
      <dgm:spPr/>
      <dgm:t>
        <a:bodyPr/>
        <a:lstStyle/>
        <a:p>
          <a:endParaRPr lang="nb-NO"/>
        </a:p>
      </dgm:t>
    </dgm:pt>
    <dgm:pt modelId="{B61CEFE8-8688-46E1-BFBB-617A538317BA}">
      <dgm:prSet phldrT="[Tekst]"/>
      <dgm:spPr/>
      <dgm:t>
        <a:bodyPr/>
        <a:lstStyle/>
        <a:p>
          <a:r>
            <a:rPr lang="nb-NO" b="1" dirty="0"/>
            <a:t>Nettsiden</a:t>
          </a:r>
        </a:p>
        <a:p>
          <a:r>
            <a:rPr lang="nb-NO" b="0" i="1" dirty="0"/>
            <a:t>Veiviser i systematisk pårørendesamarbeid</a:t>
          </a:r>
          <a:endParaRPr lang="nb-NO" i="1" dirty="0"/>
        </a:p>
      </dgm:t>
    </dgm:pt>
    <dgm:pt modelId="{612C35FD-F3F6-4C0E-811A-C4CE71D4CE4A}" type="parTrans" cxnId="{A1E73AA0-89FB-418B-834A-3BA56C037B28}">
      <dgm:prSet/>
      <dgm:spPr/>
      <dgm:t>
        <a:bodyPr/>
        <a:lstStyle/>
        <a:p>
          <a:endParaRPr lang="nb-NO"/>
        </a:p>
      </dgm:t>
    </dgm:pt>
    <dgm:pt modelId="{AEF04EE6-F0A1-43F5-8C2C-97A7763DCF64}" type="sibTrans" cxnId="{A1E73AA0-89FB-418B-834A-3BA56C037B28}">
      <dgm:prSet/>
      <dgm:spPr/>
      <dgm:t>
        <a:bodyPr/>
        <a:lstStyle/>
        <a:p>
          <a:endParaRPr lang="nb-NO"/>
        </a:p>
      </dgm:t>
    </dgm:pt>
    <dgm:pt modelId="{BCDA314F-ED2A-4C99-BE18-899BBC90FE9D}">
      <dgm:prSet phldrT="[Tekst]"/>
      <dgm:spPr/>
      <dgm:t>
        <a:bodyPr/>
        <a:lstStyle/>
        <a:p>
          <a:r>
            <a:rPr lang="nb-NO" b="1" dirty="0"/>
            <a:t>Internundervisning</a:t>
          </a:r>
        </a:p>
        <a:p>
          <a:r>
            <a:rPr lang="nb-NO" b="1" dirty="0"/>
            <a:t>VR-film</a:t>
          </a:r>
          <a:r>
            <a:rPr lang="nb-NO" dirty="0"/>
            <a:t> til bruk i gruppe (8 </a:t>
          </a:r>
          <a:r>
            <a:rPr lang="nb-NO" dirty="0" err="1"/>
            <a:t>stk</a:t>
          </a:r>
          <a:r>
            <a:rPr lang="nb-NO" dirty="0"/>
            <a:t>)</a:t>
          </a:r>
        </a:p>
        <a:p>
          <a:r>
            <a:rPr lang="nb-NO" b="1" dirty="0"/>
            <a:t>Scenarier</a:t>
          </a:r>
          <a:r>
            <a:rPr lang="nb-NO" dirty="0"/>
            <a:t> til bruk i </a:t>
          </a:r>
          <a:r>
            <a:rPr lang="nb-NO" dirty="0">
              <a:latin typeface="Calibri Light" panose="020F0302020204030204"/>
            </a:rPr>
            <a:t>helsefaglig</a:t>
          </a:r>
          <a:r>
            <a:rPr lang="nb-NO" dirty="0"/>
            <a:t> simulering</a:t>
          </a:r>
        </a:p>
      </dgm:t>
    </dgm:pt>
    <dgm:pt modelId="{44755B9D-BC1A-4ABA-83DE-EE8CAF6246DB}" type="parTrans" cxnId="{1454E86C-F138-4229-9547-18B1C2805E40}">
      <dgm:prSet/>
      <dgm:spPr/>
      <dgm:t>
        <a:bodyPr/>
        <a:lstStyle/>
        <a:p>
          <a:endParaRPr lang="nb-NO"/>
        </a:p>
      </dgm:t>
    </dgm:pt>
    <dgm:pt modelId="{520724A7-16A6-44A7-8F0B-F0F7009B5E70}" type="sibTrans" cxnId="{1454E86C-F138-4229-9547-18B1C2805E40}">
      <dgm:prSet/>
      <dgm:spPr/>
      <dgm:t>
        <a:bodyPr/>
        <a:lstStyle/>
        <a:p>
          <a:endParaRPr lang="nb-NO"/>
        </a:p>
      </dgm:t>
    </dgm:pt>
    <dgm:pt modelId="{4F208F02-9037-47B1-B8ED-224EF0B4E026}">
      <dgm:prSet phldrT="[Tekst]"/>
      <dgm:spPr/>
      <dgm:t>
        <a:bodyPr/>
        <a:lstStyle/>
        <a:p>
          <a:r>
            <a:rPr lang="nb-NO" b="1" dirty="0"/>
            <a:t>Internundervisning</a:t>
          </a:r>
        </a:p>
        <a:p>
          <a:r>
            <a:rPr lang="nb-NO" b="0" dirty="0"/>
            <a:t>Bakgrunn</a:t>
          </a:r>
        </a:p>
        <a:p>
          <a:r>
            <a:rPr lang="nb-NO" b="0" dirty="0"/>
            <a:t>Veiviseren</a:t>
          </a:r>
        </a:p>
        <a:p>
          <a:r>
            <a:rPr lang="nb-NO" b="0" dirty="0"/>
            <a:t>Samtaleguiden</a:t>
          </a:r>
          <a:endParaRPr lang="nb-NO" b="0" dirty="0">
            <a:latin typeface="Calibri Light" panose="020F0302020204030204"/>
          </a:endParaRPr>
        </a:p>
        <a:p>
          <a:r>
            <a:rPr lang="nb-NO" b="0" dirty="0">
              <a:latin typeface="Calibri Light" panose="020F0302020204030204"/>
            </a:rPr>
            <a:t>Case</a:t>
          </a:r>
        </a:p>
      </dgm:t>
    </dgm:pt>
    <dgm:pt modelId="{DD78F849-1A52-4329-94A6-9DA72BE07607}" type="parTrans" cxnId="{BD08BAEF-195D-4EAD-80D1-5E5096611DB7}">
      <dgm:prSet/>
      <dgm:spPr/>
      <dgm:t>
        <a:bodyPr/>
        <a:lstStyle/>
        <a:p>
          <a:endParaRPr lang="nb-NO"/>
        </a:p>
      </dgm:t>
    </dgm:pt>
    <dgm:pt modelId="{9C41C533-3EDF-4B27-98A4-39E424CECC70}" type="sibTrans" cxnId="{BD08BAEF-195D-4EAD-80D1-5E5096611DB7}">
      <dgm:prSet/>
      <dgm:spPr/>
      <dgm:t>
        <a:bodyPr/>
        <a:lstStyle/>
        <a:p>
          <a:endParaRPr lang="nb-NO"/>
        </a:p>
      </dgm:t>
    </dgm:pt>
    <dgm:pt modelId="{5EE9493D-FF31-49AA-BAB8-17DCF1D42FE9}" type="pres">
      <dgm:prSet presAssocID="{036EDBA2-C153-4459-AD0B-90ABE15533EC}" presName="arrowDiagram" presStyleCnt="0">
        <dgm:presLayoutVars>
          <dgm:chMax val="5"/>
          <dgm:dir/>
          <dgm:resizeHandles val="exact"/>
        </dgm:presLayoutVars>
      </dgm:prSet>
      <dgm:spPr/>
    </dgm:pt>
    <dgm:pt modelId="{AFBFCE57-BD63-4722-A0F6-122F6A44385A}" type="pres">
      <dgm:prSet presAssocID="{036EDBA2-C153-4459-AD0B-90ABE15533EC}" presName="arrow" presStyleLbl="bgShp" presStyleIdx="0" presStyleCnt="1"/>
      <dgm:spPr/>
    </dgm:pt>
    <dgm:pt modelId="{EBA33AED-32A2-48D2-959D-B94512A3645B}" type="pres">
      <dgm:prSet presAssocID="{036EDBA2-C153-4459-AD0B-90ABE15533EC}" presName="arrowDiagram4" presStyleCnt="0"/>
      <dgm:spPr/>
    </dgm:pt>
    <dgm:pt modelId="{345092A7-4D54-42E3-ADD4-598E1DC10EE5}" type="pres">
      <dgm:prSet presAssocID="{969E0EAB-45A1-41B6-8919-72E84343C4F3}" presName="bullet4a" presStyleLbl="node1" presStyleIdx="0" presStyleCnt="4"/>
      <dgm:spPr>
        <a:solidFill>
          <a:srgbClr val="00B050"/>
        </a:solidFill>
      </dgm:spPr>
    </dgm:pt>
    <dgm:pt modelId="{1BECAA51-20B2-4D65-9EAD-67BD8DD8A633}" type="pres">
      <dgm:prSet presAssocID="{969E0EAB-45A1-41B6-8919-72E84343C4F3}" presName="textBox4a" presStyleLbl="revTx" presStyleIdx="0" presStyleCnt="4" custScaleX="100819" custScaleY="82762">
        <dgm:presLayoutVars>
          <dgm:bulletEnabled val="1"/>
        </dgm:presLayoutVars>
      </dgm:prSet>
      <dgm:spPr/>
    </dgm:pt>
    <dgm:pt modelId="{8DE93BEB-2EFC-4432-92DC-6FBFA7898DA5}" type="pres">
      <dgm:prSet presAssocID="{4F208F02-9037-47B1-B8ED-224EF0B4E026}" presName="bullet4b" presStyleLbl="node1" presStyleIdx="1" presStyleCnt="4"/>
      <dgm:spPr/>
    </dgm:pt>
    <dgm:pt modelId="{85F49827-C060-439C-AF94-28549FDF0C95}" type="pres">
      <dgm:prSet presAssocID="{4F208F02-9037-47B1-B8ED-224EF0B4E026}" presName="textBox4b" presStyleLbl="revTx" presStyleIdx="1" presStyleCnt="4">
        <dgm:presLayoutVars>
          <dgm:bulletEnabled val="1"/>
        </dgm:presLayoutVars>
      </dgm:prSet>
      <dgm:spPr/>
    </dgm:pt>
    <dgm:pt modelId="{7BE42A74-0DC6-4322-8CB8-84E800973B0C}" type="pres">
      <dgm:prSet presAssocID="{B61CEFE8-8688-46E1-BFBB-617A538317BA}" presName="bullet4c" presStyleLbl="node1" presStyleIdx="2" presStyleCnt="4" custFlipHor="0" custScaleX="68879" custScaleY="48644"/>
      <dgm:spPr>
        <a:solidFill>
          <a:srgbClr val="00B050"/>
        </a:solidFill>
      </dgm:spPr>
    </dgm:pt>
    <dgm:pt modelId="{AA28C820-8211-45C6-96ED-2A0979F2282F}" type="pres">
      <dgm:prSet presAssocID="{B61CEFE8-8688-46E1-BFBB-617A538317BA}" presName="textBox4c" presStyleLbl="revTx" presStyleIdx="2" presStyleCnt="4">
        <dgm:presLayoutVars>
          <dgm:bulletEnabled val="1"/>
        </dgm:presLayoutVars>
      </dgm:prSet>
      <dgm:spPr/>
    </dgm:pt>
    <dgm:pt modelId="{4137903D-51ED-4B12-844F-5277F44C69F7}" type="pres">
      <dgm:prSet presAssocID="{BCDA314F-ED2A-4C99-BE18-899BBC90FE9D}" presName="bullet4d" presStyleLbl="node1" presStyleIdx="3" presStyleCnt="4" custScaleX="58261" custScaleY="58303"/>
      <dgm:spPr/>
    </dgm:pt>
    <dgm:pt modelId="{F485EE13-948E-472F-884C-6C548BC75390}" type="pres">
      <dgm:prSet presAssocID="{BCDA314F-ED2A-4C99-BE18-899BBC90FE9D}" presName="textBox4d" presStyleLbl="revTx" presStyleIdx="3" presStyleCnt="4" custLinFactNeighborX="-5707" custLinFactNeighborY="-7259">
        <dgm:presLayoutVars>
          <dgm:bulletEnabled val="1"/>
        </dgm:presLayoutVars>
      </dgm:prSet>
      <dgm:spPr/>
    </dgm:pt>
  </dgm:ptLst>
  <dgm:cxnLst>
    <dgm:cxn modelId="{7C428E09-B891-40FF-8A23-B0F7F79AC8CA}" srcId="{036EDBA2-C153-4459-AD0B-90ABE15533EC}" destId="{969E0EAB-45A1-41B6-8919-72E84343C4F3}" srcOrd="0" destOrd="0" parTransId="{EDC75480-4530-4365-A10B-B7ABDFA85C22}" sibTransId="{E8BFB60D-CA1F-4C91-8E1E-B2135DCA17F7}"/>
    <dgm:cxn modelId="{CDB4B11E-8C2B-4D28-8B03-3514CA1ED2C7}" type="presOf" srcId="{BCDA314F-ED2A-4C99-BE18-899BBC90FE9D}" destId="{F485EE13-948E-472F-884C-6C548BC75390}" srcOrd="0" destOrd="0" presId="urn:microsoft.com/office/officeart/2005/8/layout/arrow2"/>
    <dgm:cxn modelId="{4810BA5D-5AD4-4947-988B-EDC09902B48E}" type="presOf" srcId="{4F208F02-9037-47B1-B8ED-224EF0B4E026}" destId="{85F49827-C060-439C-AF94-28549FDF0C95}" srcOrd="0" destOrd="0" presId="urn:microsoft.com/office/officeart/2005/8/layout/arrow2"/>
    <dgm:cxn modelId="{955B4569-F6C1-4659-A1CA-98641C864945}" type="presOf" srcId="{969E0EAB-45A1-41B6-8919-72E84343C4F3}" destId="{1BECAA51-20B2-4D65-9EAD-67BD8DD8A633}" srcOrd="0" destOrd="0" presId="urn:microsoft.com/office/officeart/2005/8/layout/arrow2"/>
    <dgm:cxn modelId="{AFFF624A-0A4F-4D96-8DFF-444D6DBD5267}" type="presOf" srcId="{B61CEFE8-8688-46E1-BFBB-617A538317BA}" destId="{AA28C820-8211-45C6-96ED-2A0979F2282F}" srcOrd="0" destOrd="0" presId="urn:microsoft.com/office/officeart/2005/8/layout/arrow2"/>
    <dgm:cxn modelId="{1454E86C-F138-4229-9547-18B1C2805E40}" srcId="{036EDBA2-C153-4459-AD0B-90ABE15533EC}" destId="{BCDA314F-ED2A-4C99-BE18-899BBC90FE9D}" srcOrd="3" destOrd="0" parTransId="{44755B9D-BC1A-4ABA-83DE-EE8CAF6246DB}" sibTransId="{520724A7-16A6-44A7-8F0B-F0F7009B5E70}"/>
    <dgm:cxn modelId="{A1E73AA0-89FB-418B-834A-3BA56C037B28}" srcId="{036EDBA2-C153-4459-AD0B-90ABE15533EC}" destId="{B61CEFE8-8688-46E1-BFBB-617A538317BA}" srcOrd="2" destOrd="0" parTransId="{612C35FD-F3F6-4C0E-811A-C4CE71D4CE4A}" sibTransId="{AEF04EE6-F0A1-43F5-8C2C-97A7763DCF64}"/>
    <dgm:cxn modelId="{533B7AD4-68F5-4609-BC30-CFE81DAD8968}" type="presOf" srcId="{036EDBA2-C153-4459-AD0B-90ABE15533EC}" destId="{5EE9493D-FF31-49AA-BAB8-17DCF1D42FE9}" srcOrd="0" destOrd="0" presId="urn:microsoft.com/office/officeart/2005/8/layout/arrow2"/>
    <dgm:cxn modelId="{BD08BAEF-195D-4EAD-80D1-5E5096611DB7}" srcId="{036EDBA2-C153-4459-AD0B-90ABE15533EC}" destId="{4F208F02-9037-47B1-B8ED-224EF0B4E026}" srcOrd="1" destOrd="0" parTransId="{DD78F849-1A52-4329-94A6-9DA72BE07607}" sibTransId="{9C41C533-3EDF-4B27-98A4-39E424CECC70}"/>
    <dgm:cxn modelId="{236F074A-654B-4CAE-AE86-ACBFAA41E837}" type="presParOf" srcId="{5EE9493D-FF31-49AA-BAB8-17DCF1D42FE9}" destId="{AFBFCE57-BD63-4722-A0F6-122F6A44385A}" srcOrd="0" destOrd="0" presId="urn:microsoft.com/office/officeart/2005/8/layout/arrow2"/>
    <dgm:cxn modelId="{057E0EA2-6F2C-489A-94EF-A13FC199A450}" type="presParOf" srcId="{5EE9493D-FF31-49AA-BAB8-17DCF1D42FE9}" destId="{EBA33AED-32A2-48D2-959D-B94512A3645B}" srcOrd="1" destOrd="0" presId="urn:microsoft.com/office/officeart/2005/8/layout/arrow2"/>
    <dgm:cxn modelId="{26695E45-9E81-442B-9CF5-19C43A5530B5}" type="presParOf" srcId="{EBA33AED-32A2-48D2-959D-B94512A3645B}" destId="{345092A7-4D54-42E3-ADD4-598E1DC10EE5}" srcOrd="0" destOrd="0" presId="urn:microsoft.com/office/officeart/2005/8/layout/arrow2"/>
    <dgm:cxn modelId="{DF2895A1-4A5D-4E17-8364-3FD6FC9CB806}" type="presParOf" srcId="{EBA33AED-32A2-48D2-959D-B94512A3645B}" destId="{1BECAA51-20B2-4D65-9EAD-67BD8DD8A633}" srcOrd="1" destOrd="0" presId="urn:microsoft.com/office/officeart/2005/8/layout/arrow2"/>
    <dgm:cxn modelId="{8DCD8B5C-FBB5-42FD-919B-B2F7C0A3A8A8}" type="presParOf" srcId="{EBA33AED-32A2-48D2-959D-B94512A3645B}" destId="{8DE93BEB-2EFC-4432-92DC-6FBFA7898DA5}" srcOrd="2" destOrd="0" presId="urn:microsoft.com/office/officeart/2005/8/layout/arrow2"/>
    <dgm:cxn modelId="{D8772AFB-F5FA-4703-99A5-85D3F7ED2F06}" type="presParOf" srcId="{EBA33AED-32A2-48D2-959D-B94512A3645B}" destId="{85F49827-C060-439C-AF94-28549FDF0C95}" srcOrd="3" destOrd="0" presId="urn:microsoft.com/office/officeart/2005/8/layout/arrow2"/>
    <dgm:cxn modelId="{CA4F5210-5350-4844-9F29-ECCA84938BB6}" type="presParOf" srcId="{EBA33AED-32A2-48D2-959D-B94512A3645B}" destId="{7BE42A74-0DC6-4322-8CB8-84E800973B0C}" srcOrd="4" destOrd="0" presId="urn:microsoft.com/office/officeart/2005/8/layout/arrow2"/>
    <dgm:cxn modelId="{87EC7DC5-2C7A-48A0-8FA8-540A04DB32C3}" type="presParOf" srcId="{EBA33AED-32A2-48D2-959D-B94512A3645B}" destId="{AA28C820-8211-45C6-96ED-2A0979F2282F}" srcOrd="5" destOrd="0" presId="urn:microsoft.com/office/officeart/2005/8/layout/arrow2"/>
    <dgm:cxn modelId="{F6E234F3-F67F-47F3-B86F-3D18F5E6B9EB}" type="presParOf" srcId="{EBA33AED-32A2-48D2-959D-B94512A3645B}" destId="{4137903D-51ED-4B12-844F-5277F44C69F7}" srcOrd="6" destOrd="0" presId="urn:microsoft.com/office/officeart/2005/8/layout/arrow2"/>
    <dgm:cxn modelId="{91FD7203-F9D5-416E-ACA8-CC9D3C916082}" type="presParOf" srcId="{EBA33AED-32A2-48D2-959D-B94512A3645B}" destId="{F485EE13-948E-472F-884C-6C548BC75390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FF7EB-9DEC-43CB-B9FD-0FFA792D9FDB}">
      <dsp:nvSpPr>
        <dsp:cNvPr id="0" name=""/>
        <dsp:cNvSpPr/>
      </dsp:nvSpPr>
      <dsp:spPr>
        <a:xfrm>
          <a:off x="0" y="72548"/>
          <a:ext cx="10515600" cy="767520"/>
        </a:xfrm>
        <a:prstGeom prst="roundRect">
          <a:avLst/>
        </a:prstGeom>
        <a:solidFill>
          <a:srgbClr val="7BA2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/>
            <a:t>Styringsgruppe</a:t>
          </a:r>
          <a:endParaRPr lang="en-US" sz="3200" kern="1200" dirty="0"/>
        </a:p>
      </dsp:txBody>
      <dsp:txXfrm>
        <a:off x="37467" y="110015"/>
        <a:ext cx="10440666" cy="692586"/>
      </dsp:txXfrm>
    </dsp:sp>
    <dsp:sp modelId="{F07C81EC-2EE6-43FD-9865-6AB43E05EDBB}">
      <dsp:nvSpPr>
        <dsp:cNvPr id="0" name=""/>
        <dsp:cNvSpPr/>
      </dsp:nvSpPr>
      <dsp:spPr>
        <a:xfrm>
          <a:off x="0" y="932228"/>
          <a:ext cx="10515600" cy="76752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/>
            <a:t>Prosjektgruppe med en kjernegruppe</a:t>
          </a:r>
          <a:endParaRPr lang="en-US" sz="3200" kern="1200" dirty="0"/>
        </a:p>
      </dsp:txBody>
      <dsp:txXfrm>
        <a:off x="37467" y="969695"/>
        <a:ext cx="10440666" cy="692586"/>
      </dsp:txXfrm>
    </dsp:sp>
    <dsp:sp modelId="{7224E6DA-3B3A-4563-AE60-581F69FE4468}">
      <dsp:nvSpPr>
        <dsp:cNvPr id="0" name=""/>
        <dsp:cNvSpPr/>
      </dsp:nvSpPr>
      <dsp:spPr>
        <a:xfrm>
          <a:off x="0" y="1791908"/>
          <a:ext cx="10515600" cy="76752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/>
            <a:t>9 Implementerende enheter</a:t>
          </a:r>
          <a:endParaRPr lang="en-US" sz="3200" kern="1200" dirty="0"/>
        </a:p>
      </dsp:txBody>
      <dsp:txXfrm>
        <a:off x="37467" y="1829375"/>
        <a:ext cx="10440666" cy="692586"/>
      </dsp:txXfrm>
    </dsp:sp>
    <dsp:sp modelId="{388CF147-4303-4DFC-BC90-C6F834B0F256}">
      <dsp:nvSpPr>
        <dsp:cNvPr id="0" name=""/>
        <dsp:cNvSpPr/>
      </dsp:nvSpPr>
      <dsp:spPr>
        <a:xfrm>
          <a:off x="0" y="2651589"/>
          <a:ext cx="10515600" cy="767520"/>
        </a:xfrm>
        <a:prstGeom prst="roundRect">
          <a:avLst/>
        </a:prstGeom>
        <a:solidFill>
          <a:srgbClr val="CDBE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/>
            <a:t>Referansegruppe</a:t>
          </a:r>
          <a:endParaRPr lang="en-US" sz="3200" kern="1200" dirty="0"/>
        </a:p>
      </dsp:txBody>
      <dsp:txXfrm>
        <a:off x="37467" y="2689056"/>
        <a:ext cx="10440666" cy="692586"/>
      </dsp:txXfrm>
    </dsp:sp>
    <dsp:sp modelId="{9F6842DC-1B24-402E-8CCF-A33694F7A843}">
      <dsp:nvSpPr>
        <dsp:cNvPr id="0" name=""/>
        <dsp:cNvSpPr/>
      </dsp:nvSpPr>
      <dsp:spPr>
        <a:xfrm>
          <a:off x="0" y="3483268"/>
          <a:ext cx="10515600" cy="767520"/>
        </a:xfrm>
        <a:prstGeom prst="roundRect">
          <a:avLst/>
        </a:prstGeom>
        <a:solidFill>
          <a:srgbClr val="A386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/>
            <a:t>Strategi og forskningsgruppe</a:t>
          </a:r>
          <a:endParaRPr lang="en-US" sz="3200" kern="1200" dirty="0"/>
        </a:p>
      </dsp:txBody>
      <dsp:txXfrm>
        <a:off x="37467" y="3520735"/>
        <a:ext cx="10440666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F92C0-BAE4-462F-9B0D-6D87D13F5494}">
      <dsp:nvSpPr>
        <dsp:cNvPr id="0" name=""/>
        <dsp:cNvSpPr/>
      </dsp:nvSpPr>
      <dsp:spPr>
        <a:xfrm>
          <a:off x="1791722" y="317642"/>
          <a:ext cx="4278294" cy="4278294"/>
        </a:xfrm>
        <a:prstGeom prst="pie">
          <a:avLst>
            <a:gd name="adj1" fmla="val 16200000"/>
            <a:gd name="adj2" fmla="val 0"/>
          </a:avLst>
        </a:prstGeom>
        <a:solidFill>
          <a:srgbClr val="7BA2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1.Forberede</a:t>
          </a:r>
        </a:p>
      </dsp:txBody>
      <dsp:txXfrm>
        <a:off x="4062784" y="1204369"/>
        <a:ext cx="1578894" cy="1171437"/>
      </dsp:txXfrm>
    </dsp:sp>
    <dsp:sp modelId="{86298DAA-DFB2-492F-B923-8C864879A4AD}">
      <dsp:nvSpPr>
        <dsp:cNvPr id="0" name=""/>
        <dsp:cNvSpPr/>
      </dsp:nvSpPr>
      <dsp:spPr>
        <a:xfrm>
          <a:off x="1863940" y="429739"/>
          <a:ext cx="4278294" cy="4278294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2.Planlegge</a:t>
          </a:r>
        </a:p>
      </dsp:txBody>
      <dsp:txXfrm>
        <a:off x="4135001" y="2649869"/>
        <a:ext cx="1578894" cy="1171437"/>
      </dsp:txXfrm>
    </dsp:sp>
    <dsp:sp modelId="{891E48B0-E092-4E17-AA6C-645748B849A8}">
      <dsp:nvSpPr>
        <dsp:cNvPr id="0" name=""/>
        <dsp:cNvSpPr/>
      </dsp:nvSpPr>
      <dsp:spPr>
        <a:xfrm>
          <a:off x="1648094" y="461270"/>
          <a:ext cx="4278294" cy="4278294"/>
        </a:xfrm>
        <a:prstGeom prst="pie">
          <a:avLst>
            <a:gd name="adj1" fmla="val 5400000"/>
            <a:gd name="adj2" fmla="val 1080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3.Implementere</a:t>
          </a:r>
        </a:p>
      </dsp:txBody>
      <dsp:txXfrm>
        <a:off x="2076433" y="2681400"/>
        <a:ext cx="1578894" cy="1171437"/>
      </dsp:txXfrm>
    </dsp:sp>
    <dsp:sp modelId="{0A875B35-38C9-4971-A4CF-EDF84CBBC58D}">
      <dsp:nvSpPr>
        <dsp:cNvPr id="0" name=""/>
        <dsp:cNvSpPr/>
      </dsp:nvSpPr>
      <dsp:spPr>
        <a:xfrm>
          <a:off x="1706535" y="360938"/>
          <a:ext cx="4278294" cy="4278294"/>
        </a:xfrm>
        <a:prstGeom prst="pie">
          <a:avLst>
            <a:gd name="adj1" fmla="val 10800000"/>
            <a:gd name="adj2" fmla="val 16200000"/>
          </a:avLst>
        </a:prstGeom>
        <a:solidFill>
          <a:srgbClr val="CDBE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4.Videreføre</a:t>
          </a:r>
        </a:p>
      </dsp:txBody>
      <dsp:txXfrm>
        <a:off x="2134874" y="1247666"/>
        <a:ext cx="1578894" cy="1171437"/>
      </dsp:txXfrm>
    </dsp:sp>
    <dsp:sp modelId="{41684A9D-F042-4B25-B50B-11C12BE52936}">
      <dsp:nvSpPr>
        <dsp:cNvPr id="0" name=""/>
        <dsp:cNvSpPr/>
      </dsp:nvSpPr>
      <dsp:spPr>
        <a:xfrm>
          <a:off x="1526876" y="52795"/>
          <a:ext cx="4807988" cy="480798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A763A-020A-418F-B2D7-BF2FB2A813CD}">
      <dsp:nvSpPr>
        <dsp:cNvPr id="0" name=""/>
        <dsp:cNvSpPr/>
      </dsp:nvSpPr>
      <dsp:spPr>
        <a:xfrm>
          <a:off x="1599093" y="164893"/>
          <a:ext cx="4807988" cy="480798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4F19D-8521-4010-955A-62ADA656DA51}">
      <dsp:nvSpPr>
        <dsp:cNvPr id="0" name=""/>
        <dsp:cNvSpPr/>
      </dsp:nvSpPr>
      <dsp:spPr>
        <a:xfrm>
          <a:off x="1383247" y="196424"/>
          <a:ext cx="4807988" cy="480798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3BBA9-F208-48D9-814D-4124DB12503E}">
      <dsp:nvSpPr>
        <dsp:cNvPr id="0" name=""/>
        <dsp:cNvSpPr/>
      </dsp:nvSpPr>
      <dsp:spPr>
        <a:xfrm>
          <a:off x="1438804" y="65320"/>
          <a:ext cx="4807988" cy="480798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EFA39-00AB-46A0-BDB9-C5CD0A36688F}">
      <dsp:nvSpPr>
        <dsp:cNvPr id="0" name=""/>
        <dsp:cNvSpPr/>
      </dsp:nvSpPr>
      <dsp:spPr>
        <a:xfrm>
          <a:off x="0" y="35169"/>
          <a:ext cx="11364912" cy="1378780"/>
        </a:xfrm>
        <a:prstGeom prst="roundRect">
          <a:avLst/>
        </a:prstGeom>
        <a:solidFill>
          <a:srgbClr val="7BA2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b="1" kern="1200" dirty="0"/>
            <a:t>Implementeringen består av tre komponenter:</a:t>
          </a:r>
          <a:r>
            <a:rPr lang="nb-NO" sz="3200" b="1" kern="1200" dirty="0"/>
            <a:t> </a:t>
          </a:r>
          <a:r>
            <a:rPr lang="nb-NO" sz="3600" b="1" kern="1200" dirty="0"/>
            <a:t> </a:t>
          </a:r>
          <a:r>
            <a:rPr lang="nb-NO" sz="3600" kern="1200" dirty="0"/>
            <a:t> </a:t>
          </a:r>
          <a:endParaRPr lang="en-US" sz="3600" kern="1200" dirty="0"/>
        </a:p>
      </dsp:txBody>
      <dsp:txXfrm>
        <a:off x="67306" y="102475"/>
        <a:ext cx="11230300" cy="1244168"/>
      </dsp:txXfrm>
    </dsp:sp>
    <dsp:sp modelId="{48445E6A-A12C-422A-8D00-22184A0B760E}">
      <dsp:nvSpPr>
        <dsp:cNvPr id="0" name=""/>
        <dsp:cNvSpPr/>
      </dsp:nvSpPr>
      <dsp:spPr>
        <a:xfrm>
          <a:off x="0" y="1654114"/>
          <a:ext cx="11364912" cy="86776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Kompetanseheving til ansatte </a:t>
          </a:r>
          <a:r>
            <a:rPr lang="nb-NO" sz="3200" kern="1200" dirty="0"/>
            <a:t> </a:t>
          </a:r>
          <a:endParaRPr lang="en-US" sz="3200" kern="1200" dirty="0"/>
        </a:p>
      </dsp:txBody>
      <dsp:txXfrm>
        <a:off x="42361" y="1696475"/>
        <a:ext cx="11280190" cy="783038"/>
      </dsp:txXfrm>
    </dsp:sp>
    <dsp:sp modelId="{02E1A73B-308E-4755-A143-94858BCAC2A6}">
      <dsp:nvSpPr>
        <dsp:cNvPr id="0" name=""/>
        <dsp:cNvSpPr/>
      </dsp:nvSpPr>
      <dsp:spPr>
        <a:xfrm>
          <a:off x="0" y="2709075"/>
          <a:ext cx="11364912" cy="817154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Tilby og gjennomføre samtaler til pasienter og pårørende</a:t>
          </a:r>
          <a:r>
            <a:rPr lang="nb-NO" sz="3200" kern="1200" dirty="0"/>
            <a:t> </a:t>
          </a:r>
          <a:r>
            <a:rPr lang="nb-NO" sz="3600" kern="1200" dirty="0"/>
            <a:t> </a:t>
          </a:r>
          <a:endParaRPr lang="en-US" sz="3600" kern="1200" dirty="0"/>
        </a:p>
      </dsp:txBody>
      <dsp:txXfrm>
        <a:off x="39890" y="2748965"/>
        <a:ext cx="11285132" cy="737374"/>
      </dsp:txXfrm>
    </dsp:sp>
    <dsp:sp modelId="{B5D0AC02-DA21-484E-B620-821CE667C358}">
      <dsp:nvSpPr>
        <dsp:cNvPr id="0" name=""/>
        <dsp:cNvSpPr/>
      </dsp:nvSpPr>
      <dsp:spPr>
        <a:xfrm>
          <a:off x="0" y="3772551"/>
          <a:ext cx="11364912" cy="884066"/>
        </a:xfrm>
        <a:prstGeom prst="roundRect">
          <a:avLst/>
        </a:prstGeom>
        <a:solidFill>
          <a:srgbClr val="CDBE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Kvalitetssikring av samtalene - kvalitativt og kvantitativt</a:t>
          </a:r>
          <a:r>
            <a:rPr lang="nb-NO" sz="3800" kern="1200" dirty="0"/>
            <a:t> </a:t>
          </a:r>
          <a:endParaRPr lang="en-US" sz="3800" kern="1200" dirty="0"/>
        </a:p>
      </dsp:txBody>
      <dsp:txXfrm>
        <a:off x="43157" y="3815708"/>
        <a:ext cx="11278598" cy="7977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36C65-6D30-46FD-898D-9197D5E9AE2B}">
      <dsp:nvSpPr>
        <dsp:cNvPr id="0" name=""/>
        <dsp:cNvSpPr/>
      </dsp:nvSpPr>
      <dsp:spPr>
        <a:xfrm>
          <a:off x="626451" y="1000357"/>
          <a:ext cx="1887187" cy="1887187"/>
        </a:xfrm>
        <a:prstGeom prst="ellipse">
          <a:avLst/>
        </a:prstGeom>
        <a:solidFill>
          <a:srgbClr val="F4B18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F540D-D7C6-4660-8C7B-A4B5EE60C077}">
      <dsp:nvSpPr>
        <dsp:cNvPr id="0" name=""/>
        <dsp:cNvSpPr/>
      </dsp:nvSpPr>
      <dsp:spPr>
        <a:xfrm>
          <a:off x="1028638" y="1402544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EC58A-88AA-4758-9552-EEF5D44A7BD2}">
      <dsp:nvSpPr>
        <dsp:cNvPr id="0" name=""/>
        <dsp:cNvSpPr/>
      </dsp:nvSpPr>
      <dsp:spPr>
        <a:xfrm>
          <a:off x="25150" y="4318765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4000" b="0" kern="1200" dirty="0"/>
        </a:p>
      </dsp:txBody>
      <dsp:txXfrm>
        <a:off x="25150" y="4318765"/>
        <a:ext cx="3093750" cy="720000"/>
      </dsp:txXfrm>
    </dsp:sp>
    <dsp:sp modelId="{A930265B-AE3B-4D64-91CF-AA32362267AF}">
      <dsp:nvSpPr>
        <dsp:cNvPr id="0" name=""/>
        <dsp:cNvSpPr/>
      </dsp:nvSpPr>
      <dsp:spPr>
        <a:xfrm>
          <a:off x="4261607" y="1000357"/>
          <a:ext cx="1887187" cy="1887187"/>
        </a:xfrm>
        <a:prstGeom prst="ellipse">
          <a:avLst/>
        </a:prstGeom>
        <a:solidFill>
          <a:srgbClr val="7BA2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47EE3-7D82-4151-9179-B10B54092DA1}">
      <dsp:nvSpPr>
        <dsp:cNvPr id="0" name=""/>
        <dsp:cNvSpPr/>
      </dsp:nvSpPr>
      <dsp:spPr>
        <a:xfrm>
          <a:off x="4663795" y="1402544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CC591-FD99-4198-81B7-DA600D3B7592}">
      <dsp:nvSpPr>
        <dsp:cNvPr id="0" name=""/>
        <dsp:cNvSpPr/>
      </dsp:nvSpPr>
      <dsp:spPr>
        <a:xfrm>
          <a:off x="3704639" y="4475714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4000" kern="1200" dirty="0"/>
        </a:p>
      </dsp:txBody>
      <dsp:txXfrm>
        <a:off x="3704639" y="4475714"/>
        <a:ext cx="3093750" cy="720000"/>
      </dsp:txXfrm>
    </dsp:sp>
    <dsp:sp modelId="{2EC7BA38-D809-40FF-9545-86BE2E7C0876}">
      <dsp:nvSpPr>
        <dsp:cNvPr id="0" name=""/>
        <dsp:cNvSpPr/>
      </dsp:nvSpPr>
      <dsp:spPr>
        <a:xfrm>
          <a:off x="7896764" y="1000357"/>
          <a:ext cx="1887187" cy="1887187"/>
        </a:xfrm>
        <a:prstGeom prst="ellipse">
          <a:avLst/>
        </a:prstGeom>
        <a:solidFill>
          <a:srgbClr val="CDBE7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B6450-005E-40A2-A636-FB1A0C728A98}">
      <dsp:nvSpPr>
        <dsp:cNvPr id="0" name=""/>
        <dsp:cNvSpPr/>
      </dsp:nvSpPr>
      <dsp:spPr>
        <a:xfrm>
          <a:off x="8298951" y="1402544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AD928-1AA0-4083-8DF7-EBE88DDE39F9}">
      <dsp:nvSpPr>
        <dsp:cNvPr id="0" name=""/>
        <dsp:cNvSpPr/>
      </dsp:nvSpPr>
      <dsp:spPr>
        <a:xfrm>
          <a:off x="7316653" y="4475714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nb-NO" sz="4000" kern="1200" dirty="0">
            <a:solidFill>
              <a:srgbClr val="000000"/>
            </a:solidFill>
            <a:latin typeface="Calibri"/>
            <a:cs typeface="Calibri"/>
          </a:endParaRPr>
        </a:p>
      </dsp:txBody>
      <dsp:txXfrm>
        <a:off x="7316653" y="4475714"/>
        <a:ext cx="3093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FCE57-BD63-4722-A0F6-122F6A44385A}">
      <dsp:nvSpPr>
        <dsp:cNvPr id="0" name=""/>
        <dsp:cNvSpPr/>
      </dsp:nvSpPr>
      <dsp:spPr>
        <a:xfrm>
          <a:off x="1234464" y="0"/>
          <a:ext cx="8895982" cy="555998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092A7-4D54-42E3-ADD4-598E1DC10EE5}">
      <dsp:nvSpPr>
        <dsp:cNvPr id="0" name=""/>
        <dsp:cNvSpPr/>
      </dsp:nvSpPr>
      <dsp:spPr>
        <a:xfrm>
          <a:off x="2110719" y="4134407"/>
          <a:ext cx="204607" cy="204607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CAA51-20B2-4D65-9EAD-67BD8DD8A633}">
      <dsp:nvSpPr>
        <dsp:cNvPr id="0" name=""/>
        <dsp:cNvSpPr/>
      </dsp:nvSpPr>
      <dsp:spPr>
        <a:xfrm>
          <a:off x="2206793" y="4350764"/>
          <a:ext cx="1533671" cy="1095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17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1" kern="1200" dirty="0"/>
            <a:t>E-læringsprogram</a:t>
          </a:r>
          <a:endParaRPr lang="nb-NO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i="1" kern="1200" dirty="0"/>
            <a:t>Basissamtaler i systematisk pårørendesamarbeid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300" kern="1200" dirty="0"/>
        </a:p>
      </dsp:txBody>
      <dsp:txXfrm>
        <a:off x="2206793" y="4350764"/>
        <a:ext cx="1533671" cy="1095170"/>
      </dsp:txXfrm>
    </dsp:sp>
    <dsp:sp modelId="{8DE93BEB-2EFC-4432-92DC-6FBFA7898DA5}">
      <dsp:nvSpPr>
        <dsp:cNvPr id="0" name=""/>
        <dsp:cNvSpPr/>
      </dsp:nvSpPr>
      <dsp:spPr>
        <a:xfrm>
          <a:off x="3556316" y="2841154"/>
          <a:ext cx="355839" cy="355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49827-C060-439C-AF94-28549FDF0C95}">
      <dsp:nvSpPr>
        <dsp:cNvPr id="0" name=""/>
        <dsp:cNvSpPr/>
      </dsp:nvSpPr>
      <dsp:spPr>
        <a:xfrm>
          <a:off x="3734235" y="3019074"/>
          <a:ext cx="1868156" cy="254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552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1" kern="1200" dirty="0"/>
            <a:t>Internundervisning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0" kern="1200" dirty="0"/>
            <a:t>Bakgrunn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0" kern="1200" dirty="0"/>
            <a:t>Veiviseren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0" kern="1200" dirty="0"/>
            <a:t>Samtaleguiden</a:t>
          </a:r>
          <a:endParaRPr lang="nb-NO" sz="1300" b="0" kern="1200" dirty="0">
            <a:latin typeface="Calibri Light" panose="020F0302020204030204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0" kern="1200" dirty="0">
              <a:latin typeface="Calibri Light" panose="020F0302020204030204"/>
            </a:rPr>
            <a:t>Case</a:t>
          </a:r>
        </a:p>
      </dsp:txBody>
      <dsp:txXfrm>
        <a:off x="3734235" y="3019074"/>
        <a:ext cx="1868156" cy="2540914"/>
      </dsp:txXfrm>
    </dsp:sp>
    <dsp:sp modelId="{7BE42A74-0DC6-4322-8CB8-84E800973B0C}">
      <dsp:nvSpPr>
        <dsp:cNvPr id="0" name=""/>
        <dsp:cNvSpPr/>
      </dsp:nvSpPr>
      <dsp:spPr>
        <a:xfrm>
          <a:off x="5475598" y="2009240"/>
          <a:ext cx="324755" cy="22935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8C820-8211-45C6-96ED-2A0979F2282F}">
      <dsp:nvSpPr>
        <dsp:cNvPr id="0" name=""/>
        <dsp:cNvSpPr/>
      </dsp:nvSpPr>
      <dsp:spPr>
        <a:xfrm>
          <a:off x="5637976" y="2123915"/>
          <a:ext cx="1868156" cy="343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831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1" kern="1200" dirty="0"/>
            <a:t>Nettsiden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0" i="1" kern="1200" dirty="0"/>
            <a:t>Veiviser i systematisk pårørendesamarbeid</a:t>
          </a:r>
          <a:endParaRPr lang="nb-NO" sz="1300" i="1" kern="1200" dirty="0"/>
        </a:p>
      </dsp:txBody>
      <dsp:txXfrm>
        <a:off x="5637976" y="2123915"/>
        <a:ext cx="1868156" cy="3436073"/>
      </dsp:txXfrm>
    </dsp:sp>
    <dsp:sp modelId="{4137903D-51ED-4B12-844F-5277F44C69F7}">
      <dsp:nvSpPr>
        <dsp:cNvPr id="0" name=""/>
        <dsp:cNvSpPr/>
      </dsp:nvSpPr>
      <dsp:spPr>
        <a:xfrm>
          <a:off x="7544539" y="1389351"/>
          <a:ext cx="367985" cy="368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5EE13-948E-472F-884C-6C548BC75390}">
      <dsp:nvSpPr>
        <dsp:cNvPr id="0" name=""/>
        <dsp:cNvSpPr/>
      </dsp:nvSpPr>
      <dsp:spPr>
        <a:xfrm>
          <a:off x="7621916" y="1284095"/>
          <a:ext cx="1868156" cy="398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68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1" kern="1200" dirty="0"/>
            <a:t>Internundervisning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1" kern="1200" dirty="0"/>
            <a:t>VR-film</a:t>
          </a:r>
          <a:r>
            <a:rPr lang="nb-NO" sz="1300" kern="1200" dirty="0"/>
            <a:t> til bruk i gruppe (8 </a:t>
          </a:r>
          <a:r>
            <a:rPr lang="nb-NO" sz="1300" kern="1200" dirty="0" err="1"/>
            <a:t>stk</a:t>
          </a:r>
          <a:r>
            <a:rPr lang="nb-NO" sz="1300" kern="1200" dirty="0"/>
            <a:t>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1" kern="1200" dirty="0"/>
            <a:t>Scenarier</a:t>
          </a:r>
          <a:r>
            <a:rPr lang="nb-NO" sz="1300" kern="1200" dirty="0"/>
            <a:t> til bruk i </a:t>
          </a:r>
          <a:r>
            <a:rPr lang="nb-NO" sz="1300" kern="1200" dirty="0">
              <a:latin typeface="Calibri Light" panose="020F0302020204030204"/>
            </a:rPr>
            <a:t>helsefaglig</a:t>
          </a:r>
          <a:r>
            <a:rPr lang="nb-NO" sz="1300" kern="1200" dirty="0"/>
            <a:t> simulering</a:t>
          </a:r>
        </a:p>
      </dsp:txBody>
      <dsp:txXfrm>
        <a:off x="7621916" y="1284095"/>
        <a:ext cx="1868156" cy="3986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DABA6-3B8D-41F0-9D59-C6B46194A62D}" type="datetimeFigureOut">
              <a:rPr lang="nb-NO" smtClean="0"/>
              <a:t>01.11.2024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0E005-FC52-4A65-847B-0772F6F4AB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769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pPr>
              <a:lnSpc>
                <a:spcPct val="70000"/>
              </a:lnSpc>
            </a:pPr>
            <a:r>
              <a:rPr lang="nb-NO">
                <a:cs typeface="Calibri"/>
              </a:rPr>
              <a:t>Bakgrunn pårørendesamarbeid</a:t>
            </a:r>
            <a:endParaRPr lang="nb-NO">
              <a:solidFill>
                <a:srgbClr val="000000"/>
              </a:solidFill>
              <a:cs typeface="Calibri" panose="020F0502020204030204"/>
            </a:endParaRPr>
          </a:p>
          <a:p>
            <a:pPr lvl="1">
              <a:lnSpc>
                <a:spcPct val="70000"/>
              </a:lnSpc>
            </a:pPr>
            <a:r>
              <a:rPr lang="nb-NO">
                <a:cs typeface="Calibri" panose="020F0502020204030204"/>
              </a:rPr>
              <a:t>Nasjonale føringer</a:t>
            </a:r>
            <a:endParaRPr lang="nb-NO">
              <a:solidFill>
                <a:srgbClr val="000000"/>
              </a:solidFill>
              <a:cs typeface="Calibri" panose="020F0502020204030204"/>
            </a:endParaRPr>
          </a:p>
          <a:p>
            <a:pPr lvl="1">
              <a:lnSpc>
                <a:spcPct val="70000"/>
              </a:lnSpc>
            </a:pPr>
            <a:r>
              <a:rPr lang="nb-NO">
                <a:solidFill>
                  <a:srgbClr val="000000"/>
                </a:solidFill>
                <a:cs typeface="Calibri" panose="020F0502020204030204"/>
              </a:rPr>
              <a:t>Hva som skal til for å lykkes</a:t>
            </a:r>
            <a:endParaRPr lang="nb-NO">
              <a:solidFill>
                <a:srgbClr val="000000"/>
              </a:solidFill>
              <a:ea typeface="Calibri"/>
              <a:cs typeface="Calibri" panose="020F0502020204030204"/>
            </a:endParaRPr>
          </a:p>
          <a:p>
            <a:pPr lvl="1">
              <a:lnSpc>
                <a:spcPct val="70000"/>
              </a:lnSpc>
            </a:pPr>
            <a:endParaRPr lang="nb-NO">
              <a:cs typeface="Calibri" panose="020F0502020204030204"/>
            </a:endParaRPr>
          </a:p>
          <a:p>
            <a:r>
              <a:rPr lang="nb-NO">
                <a:cs typeface="Calibri" panose="020F0502020204030204"/>
              </a:rPr>
              <a:t>Fra E-læringsprogrammet og nettsiden veiviseren </a:t>
            </a:r>
            <a:endParaRPr lang="en-US">
              <a:solidFill>
                <a:srgbClr val="FF0000"/>
              </a:solidFill>
              <a:cs typeface="Calibri" panose="020F0502020204030204"/>
            </a:endParaRPr>
          </a:p>
          <a:p>
            <a:pPr lvl="1"/>
            <a:r>
              <a:rPr lang="nb-NO">
                <a:cs typeface="Calibri" panose="020F0502020204030204"/>
              </a:rPr>
              <a:t>Prosedyren</a:t>
            </a:r>
            <a:endParaRPr lang="nb-NO">
              <a:ea typeface="Calibri"/>
              <a:cs typeface="Calibri" panose="020F0502020204030204"/>
            </a:endParaRPr>
          </a:p>
          <a:p>
            <a:pPr lvl="1"/>
            <a:r>
              <a:rPr lang="nb-NO">
                <a:cs typeface="Calibri" panose="020F0502020204030204"/>
              </a:rPr>
              <a:t>De tre samtalene med utvalgte filmer </a:t>
            </a:r>
            <a:endParaRPr lang="nb-NO"/>
          </a:p>
          <a:p>
            <a:pPr lvl="1"/>
            <a:r>
              <a:rPr lang="nb-NO">
                <a:cs typeface="Calibri"/>
              </a:rPr>
              <a:t>Innhold i frasene</a:t>
            </a:r>
            <a:endParaRPr lang="nb-NO">
              <a:ea typeface="Calibri"/>
              <a:cs typeface="Calibri"/>
            </a:endParaRPr>
          </a:p>
          <a:p>
            <a:pPr lvl="1"/>
            <a:r>
              <a:rPr lang="nb-NO">
                <a:cs typeface="Calibri"/>
              </a:rPr>
              <a:t>Dokumentasjon</a:t>
            </a:r>
            <a:endParaRPr lang="nb-NO">
              <a:ea typeface="Calibri"/>
              <a:cs typeface="Calibri"/>
            </a:endParaRPr>
          </a:p>
          <a:p>
            <a:pPr lvl="1"/>
            <a:r>
              <a:rPr lang="nb-NO">
                <a:ea typeface="Calibri"/>
                <a:cs typeface="Calibri"/>
              </a:rPr>
              <a:t>Helsefaglig simulering </a:t>
            </a:r>
          </a:p>
          <a:p>
            <a:pPr lvl="1"/>
            <a:r>
              <a:rPr lang="nb-NO">
                <a:ea typeface="Calibri"/>
                <a:cs typeface="Calibri"/>
              </a:rPr>
              <a:t>Hva mer finner du på Veiviseren?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BBC-C724-472E-80FF-C222E8EE1D1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7444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Vise hovedsiden boksene</a:t>
            </a:r>
          </a:p>
          <a:p>
            <a:r>
              <a:rPr lang="nb-NO" dirty="0"/>
              <a:t>Vise samtaleguiden og velge en film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DABBC-C724-472E-80FF-C222E8EE1D1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947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nb-NO" dirty="0" err="1"/>
              <a:t>SIMInnlandet</a:t>
            </a:r>
            <a:r>
              <a:rPr lang="nb-NO" dirty="0"/>
              <a:t> har utviklet VR-SIMI modellen som metode i opplæring av helsepersonell</a:t>
            </a:r>
          </a:p>
          <a:p>
            <a:pPr marL="171450" indent="-171450">
              <a:buFont typeface="Arial"/>
              <a:buChar char="•"/>
            </a:pPr>
            <a:r>
              <a:rPr lang="nb-NO" dirty="0" err="1"/>
              <a:t>Forstadie</a:t>
            </a:r>
            <a:r>
              <a:rPr lang="nb-NO" dirty="0"/>
              <a:t> til helsefaglig simulering. Fokus på refleksjon fremfor ferdighetstrening</a:t>
            </a:r>
          </a:p>
          <a:p>
            <a:pPr marL="171450" indent="-171450">
              <a:buFont typeface="Arial"/>
              <a:buChar char="•"/>
            </a:pPr>
            <a:r>
              <a:rPr lang="nb-NO" dirty="0"/>
              <a:t>Anbefaler helsefaglig simulering i etterkant for å få ferdighetstrening i samtaler</a:t>
            </a:r>
            <a:endParaRPr lang="en-US" dirty="0"/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74793-9711-4460-BCA8-84E2D9DB7DD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626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En bild med fraser og en med kompetanseplanen.</a:t>
            </a:r>
          </a:p>
          <a:p>
            <a:r>
              <a:rPr lang="nb-NO" dirty="0"/>
              <a:t>Vise til oversikt over fraser. Gi en innføring i bruk av frasene. Slette det som ikke er aktuelt. Si noe om hensikten m fraser.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BBC-C724-472E-80FF-C222E8EE1D1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1377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Tilbudt istedenfor avklart?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0E005-FC52-4A65-847B-0772F6F4AB0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592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Lage</a:t>
            </a:r>
            <a:r>
              <a:rPr lang="nb-NO" baseline="0"/>
              <a:t>s det diplom bekreftelse?</a:t>
            </a:r>
          </a:p>
          <a:p>
            <a:r>
              <a:rPr lang="nb-NO" baseline="0"/>
              <a:t>Sjekkliste?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0E005-FC52-4A65-847B-0772F6F4AB0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87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cs typeface="Calibri"/>
              </a:rPr>
              <a:t>Målet er at flest mulig ved din enhet får kurs i PEF. Forskning viser at det er suksessfaktor at alle ved enheten har gjennomgått PEF-kurs for å sikre systematisk pårørendesamarbeid.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0E005-FC52-4A65-847B-0772F6F4AB0D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3326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Samtaleguide for basissamtaler</a:t>
            </a:r>
          </a:p>
          <a:p>
            <a:r>
              <a:rPr lang="nb-NO"/>
              <a:t>Scenarier og illustrasjonsfilmer (SIM-lab)</a:t>
            </a:r>
          </a:p>
          <a:p>
            <a:endParaRPr lang="nb-NO"/>
          </a:p>
          <a:p>
            <a:r>
              <a:rPr lang="nb-NO"/>
              <a:t>E-læringsprogram for bruk av samtaleguide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Nettsiden-Til ledere og fagutviklere:</a:t>
            </a:r>
          </a:p>
          <a:p>
            <a:r>
              <a:rPr lang="nb-NO"/>
              <a:t>Retningslinjer for gjennomføring av basissamtaler i </a:t>
            </a:r>
            <a:r>
              <a:rPr lang="nb-NO" err="1"/>
              <a:t>eHåndbok</a:t>
            </a:r>
            <a:r>
              <a:rPr lang="nb-NO"/>
              <a:t>-systemet</a:t>
            </a:r>
          </a:p>
          <a:p>
            <a:r>
              <a:rPr lang="nb-NO"/>
              <a:t>Fraser/dokumentasjon til bruk i journalsystemet DIPS</a:t>
            </a:r>
          </a:p>
          <a:p>
            <a:r>
              <a:rPr lang="nb-NO"/>
              <a:t>Indikatorer til bruk av SPC-målinger/legge til rette for</a:t>
            </a:r>
            <a:r>
              <a:rPr lang="nb-NO" baseline="0"/>
              <a:t> </a:t>
            </a:r>
            <a:r>
              <a:rPr lang="nb-NO" baseline="0" err="1"/>
              <a:t>gjennomførnmg</a:t>
            </a:r>
            <a:r>
              <a:rPr lang="nb-NO" baseline="0"/>
              <a:t> av målinger</a:t>
            </a:r>
            <a:endParaRPr lang="nb-NO"/>
          </a:p>
          <a:p>
            <a:r>
              <a:rPr lang="nb-NO"/>
              <a:t>Opprette team og </a:t>
            </a:r>
            <a:r>
              <a:rPr lang="nb-NO" err="1"/>
              <a:t>pårkoord</a:t>
            </a:r>
            <a:r>
              <a:rPr lang="nb-NO"/>
              <a:t>(ledelsesforankring) </a:t>
            </a:r>
            <a:r>
              <a:rPr lang="nb-NO" err="1"/>
              <a:t>nb</a:t>
            </a:r>
            <a:r>
              <a:rPr lang="nb-NO"/>
              <a:t> brukermedvirkning</a:t>
            </a:r>
          </a:p>
          <a:p>
            <a:r>
              <a:rPr lang="nb-NO"/>
              <a:t>Beskrive bruk av VR og helsefaglig simulering</a:t>
            </a:r>
          </a:p>
          <a:p>
            <a:endParaRPr lang="nb-NO"/>
          </a:p>
          <a:p>
            <a:r>
              <a:rPr lang="nb-NO"/>
              <a:t>E-læring:</a:t>
            </a:r>
            <a:r>
              <a:rPr lang="nb-NO" baseline="0"/>
              <a:t> 3-5 moduler</a:t>
            </a:r>
          </a:p>
          <a:p>
            <a:r>
              <a:rPr lang="nb-NO" baseline="0"/>
              <a:t>VR-fil: avklare om filmene </a:t>
            </a:r>
            <a:r>
              <a:rPr lang="nb-NO" baseline="0" err="1"/>
              <a:t>ogspå</a:t>
            </a:r>
            <a:r>
              <a:rPr lang="nb-NO" baseline="0"/>
              <a:t> egner seg til å bruke i e-læring.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0E005-FC52-4A65-847B-0772F6F4AB0D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518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BBC-C724-472E-80FF-C222E8EE1D1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78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Slå sammen med organisering</a:t>
            </a:r>
            <a:r>
              <a:rPr lang="nb-NO" baseline="0" dirty="0"/>
              <a:t> og hvilke </a:t>
            </a:r>
            <a:r>
              <a:rPr lang="nb-NO" baseline="0" dirty="0" err="1"/>
              <a:t>avd</a:t>
            </a:r>
            <a:endParaRPr lang="nb-NO" baseline="0" dirty="0"/>
          </a:p>
          <a:p>
            <a:r>
              <a:rPr lang="nb-NO" sz="2400" dirty="0"/>
              <a:t>Døgnseksjonen, Ringerike DPS</a:t>
            </a:r>
          </a:p>
          <a:p>
            <a:r>
              <a:rPr lang="nb-NO" sz="2400" dirty="0"/>
              <a:t>Døgnseksjon, ARA Konnerud</a:t>
            </a:r>
          </a:p>
          <a:p>
            <a:r>
              <a:rPr lang="nb-NO" sz="2400" dirty="0"/>
              <a:t>FACT, Drammen DPS</a:t>
            </a:r>
          </a:p>
          <a:p>
            <a:r>
              <a:rPr lang="nb-NO" sz="2400" dirty="0"/>
              <a:t>Fire døgnseksjoner Blakstad sykehus:</a:t>
            </a:r>
          </a:p>
          <a:p>
            <a:pPr lvl="1"/>
            <a:r>
              <a:rPr lang="nb-NO" sz="2000" dirty="0"/>
              <a:t>Seksjon unge</a:t>
            </a:r>
          </a:p>
          <a:p>
            <a:pPr lvl="1"/>
            <a:r>
              <a:rPr lang="nb-NO" sz="2000" dirty="0"/>
              <a:t>Sikkerhetsseksjonen</a:t>
            </a:r>
          </a:p>
          <a:p>
            <a:pPr lvl="1"/>
            <a:r>
              <a:rPr lang="nb-NO" sz="2000" dirty="0"/>
              <a:t>Psykosepost A+B</a:t>
            </a:r>
          </a:p>
          <a:p>
            <a:r>
              <a:rPr lang="nb-NO" sz="2400" dirty="0"/>
              <a:t>Psykiatrisk avdeling, døgn Sykehuset Østfold</a:t>
            </a:r>
          </a:p>
          <a:p>
            <a:r>
              <a:rPr lang="nb-NO" sz="2400" dirty="0"/>
              <a:t>Psykosepost, DPS Vestfold</a:t>
            </a:r>
          </a:p>
          <a:p>
            <a:endParaRPr lang="nb-NO" sz="24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Mia Iversen, prosjektleder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Hilde Nymoen, prosjektmedarbeider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Elinor Evjen, kvalitetskoordinator PHR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Mari-Anne Strøm pårørendekoordinator DPS VV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Yvonne Kristoffersen, prosjektmedarbeider  Sykehuset Østfold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Trude Ottem, prosjektmedarbeider, Sykehuset i Vestfold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Nina Emilie Ørbech, brukermedvirker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 Helene Lindseth, pårørendeerfaring, LPP Asker og Bærum</a:t>
            </a:r>
          </a:p>
          <a:p>
            <a:endParaRPr lang="nb-NO" sz="24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DABBC-C724-472E-80FF-C222E8EE1D1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24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lvl="0"/>
            <a:r>
              <a:rPr lang="nb-NO" sz="1200" b="1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Helse- og omsorgstjenesten skal ha systemer og rutiner som legger til rette for informasjon og dialog med pårørende. </a:t>
            </a:r>
            <a:r>
              <a:rPr lang="nb-NO" sz="1200" baseline="0"/>
              <a:t>Dette gjelder enten pårørende har rollen som informasjonskilde, representant for pasienten/brukeren, omsorgsgiver eller støtte for pasienten/brukeren. </a:t>
            </a:r>
            <a:endParaRPr lang="en-US" sz="1200"/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BBC-C724-472E-80FF-C222E8EE1D1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41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DABBC-C724-472E-80FF-C222E8EE1D1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194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BBC-C724-472E-80FF-C222E8EE1D1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6062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Legge til fargene fra nettsiden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0E005-FC52-4A65-847B-0772F6F4AB0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2631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DABBC-C724-472E-80FF-C222E8EE1D1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815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DABBC-C724-472E-80FF-C222E8EE1D1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588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AE54-D82D-4793-92E3-6B22A02DCCBF}" type="datetime1">
              <a:rPr lang="nb-NO" smtClean="0"/>
              <a:t>01.11.2024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167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4A00-E3FE-4094-91FD-1B1B6FDA6BC9}" type="datetime1">
              <a:rPr lang="nb-NO" smtClean="0"/>
              <a:t>01.11.2024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459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9A4C-4420-4B97-B91F-D3D03A303B2E}" type="datetime1">
              <a:rPr lang="nb-NO" smtClean="0"/>
              <a:t>01.11.2024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364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6215314" y="1606216"/>
            <a:ext cx="5585622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tekst</a:t>
            </a:r>
          </a:p>
          <a:p>
            <a:pPr lvl="1"/>
            <a:r>
              <a:rPr lang="nb-NO" dirty="0"/>
              <a:t>Første nivå punktliste</a:t>
            </a:r>
          </a:p>
          <a:p>
            <a:pPr lvl="2"/>
            <a:r>
              <a:rPr lang="nb-NO" dirty="0"/>
              <a:t>Andre nivå punktliste</a:t>
            </a:r>
          </a:p>
          <a:p>
            <a:pPr lvl="3"/>
            <a:r>
              <a:rPr lang="nb-NO" dirty="0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legge til en støttetittel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5699033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tekst</a:t>
            </a:r>
          </a:p>
          <a:p>
            <a:pPr lvl="1"/>
            <a:r>
              <a:rPr lang="nb-NO" dirty="0"/>
              <a:t>Første nivå punktliste</a:t>
            </a:r>
          </a:p>
          <a:p>
            <a:pPr lvl="2"/>
            <a:r>
              <a:rPr lang="nb-NO" dirty="0"/>
              <a:t>Andre nivå punktliste</a:t>
            </a:r>
          </a:p>
          <a:p>
            <a:pPr lvl="3"/>
            <a:r>
              <a:rPr lang="nb-NO" dirty="0"/>
              <a:t>Tredje nivå punktliste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136158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11363864" cy="4516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6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3192532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AE54-D82D-4793-92E3-6B22A02DCCBF}" type="datetime1">
              <a:rPr lang="nb-NO" smtClean="0"/>
              <a:t>01.11.2024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9945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9319-954C-410F-85BE-0C6B766FFE0F}" type="datetime1">
              <a:rPr lang="nb-NO" smtClean="0"/>
              <a:t>01.11.2024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1634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9907-CCD5-4A28-A093-03A50ADEF5DC}" type="datetime1">
              <a:rPr lang="nb-NO" smtClean="0"/>
              <a:t>01.11.2024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7616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1E18-FB97-4A64-A577-BFE19DEE4D6A}" type="datetime1">
              <a:rPr lang="nb-NO" smtClean="0"/>
              <a:t>01.11.2024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1780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DB3E-26BF-4265-B8D2-687CA3DB50B1}" type="datetime1">
              <a:rPr lang="nb-NO" smtClean="0"/>
              <a:t>01.11.2024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4564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C22C-01F9-47B2-9F7F-880F8622D477}" type="datetime1">
              <a:rPr lang="nb-NO" smtClean="0"/>
              <a:t>01.11.2024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971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9319-954C-410F-85BE-0C6B766FFE0F}" type="datetime1">
              <a:rPr lang="nb-NO" smtClean="0"/>
              <a:t>01.11.2024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24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E3B5-EE1F-49D3-BFDF-07A305CE59B8}" type="datetime1">
              <a:rPr lang="nb-NO" smtClean="0"/>
              <a:t>01.11.2024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0408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A28B-41F8-4385-B21B-360113987EB4}" type="datetime1">
              <a:rPr lang="nb-NO" smtClean="0"/>
              <a:t>01.11.2024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3331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3653-B480-49B5-A897-BC330AC0D898}" type="datetime1">
              <a:rPr lang="nb-NO" smtClean="0"/>
              <a:t>01.11.2024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5040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4A00-E3FE-4094-91FD-1B1B6FDA6BC9}" type="datetime1">
              <a:rPr lang="nb-NO" smtClean="0"/>
              <a:t>01.11.2024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4089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9A4C-4420-4B97-B91F-D3D03A303B2E}" type="datetime1">
              <a:rPr lang="nb-NO" smtClean="0"/>
              <a:t>01.11.2024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788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11363864" cy="4516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6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605622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llom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6537609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støttetittel</a:t>
            </a:r>
          </a:p>
          <a:p>
            <a:endParaRPr lang="nb-NO" dirty="0"/>
          </a:p>
        </p:txBody>
      </p:sp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684267" y="2973666"/>
            <a:ext cx="6537609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Bild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0" y="1986213"/>
            <a:ext cx="43053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1261132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her for å legge til klinikk/seksjon</a:t>
            </a:r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4832213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legge til støttetittel</a:t>
            </a:r>
          </a:p>
          <a:p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4268" y="2973666"/>
            <a:ext cx="4832212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0304" r="5072" b="13886"/>
          <a:stretch/>
        </p:blipFill>
        <p:spPr>
          <a:xfrm>
            <a:off x="5606716" y="2104013"/>
            <a:ext cx="6489902" cy="2731167"/>
          </a:xfrm>
          <a:prstGeom prst="rect">
            <a:avLst/>
          </a:prstGeom>
        </p:spPr>
      </p:pic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684266" y="4277227"/>
            <a:ext cx="4832213" cy="35493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 b="0">
                <a:solidFill>
                  <a:srgbClr val="000000"/>
                </a:solidFill>
              </a:defRPr>
            </a:lvl2pPr>
            <a:lvl3pPr marL="914400" indent="0">
              <a:buNone/>
              <a:defRPr sz="1600" b="0">
                <a:solidFill>
                  <a:srgbClr val="000000"/>
                </a:solidFill>
              </a:defRPr>
            </a:lvl3pPr>
            <a:lvl4pPr marL="1371600" indent="0">
              <a:buNone/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Legg til navn og dato</a:t>
            </a:r>
          </a:p>
        </p:txBody>
      </p:sp>
    </p:spTree>
    <p:extLst>
      <p:ext uri="{BB962C8B-B14F-4D97-AF65-F5344CB8AC3E}">
        <p14:creationId xmlns:p14="http://schemas.microsoft.com/office/powerpoint/2010/main" val="3201791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 to kolonner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7236994" y="1606216"/>
            <a:ext cx="4955006" cy="471036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bilde</a:t>
            </a:r>
          </a:p>
        </p:txBody>
      </p:sp>
      <p:sp>
        <p:nvSpPr>
          <p:cNvPr id="14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6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3" y="1606216"/>
            <a:ext cx="3190448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17" name="Plassholder for innhold 2"/>
          <p:cNvSpPr>
            <a:spLocks noGrp="1"/>
          </p:cNvSpPr>
          <p:nvPr>
            <p:ph idx="17" hasCustomPrompt="1"/>
          </p:nvPr>
        </p:nvSpPr>
        <p:spPr>
          <a:xfrm>
            <a:off x="3784233" y="1606216"/>
            <a:ext cx="3190448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8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3282963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4832213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4268" y="2973666"/>
            <a:ext cx="4832212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0304" r="5072" b="13886"/>
          <a:stretch/>
        </p:blipFill>
        <p:spPr>
          <a:xfrm>
            <a:off x="5606716" y="2104013"/>
            <a:ext cx="6489902" cy="2731167"/>
          </a:xfrm>
          <a:prstGeom prst="rect">
            <a:avLst/>
          </a:prstGeom>
        </p:spPr>
      </p:pic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684266" y="4277227"/>
            <a:ext cx="4832213" cy="35493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 b="0">
                <a:solidFill>
                  <a:srgbClr val="000000"/>
                </a:solidFill>
              </a:defRPr>
            </a:lvl2pPr>
            <a:lvl3pPr marL="914400" indent="0">
              <a:buNone/>
              <a:defRPr sz="1600" b="0">
                <a:solidFill>
                  <a:srgbClr val="000000"/>
                </a:solidFill>
              </a:defRPr>
            </a:lvl3pPr>
            <a:lvl4pPr marL="1371600" indent="0">
              <a:buNone/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navn og dato</a:t>
            </a:r>
          </a:p>
        </p:txBody>
      </p:sp>
    </p:spTree>
    <p:extLst>
      <p:ext uri="{BB962C8B-B14F-4D97-AF65-F5344CB8AC3E}">
        <p14:creationId xmlns:p14="http://schemas.microsoft.com/office/powerpoint/2010/main" val="328294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9907-CCD5-4A28-A093-03A50ADEF5DC}" type="datetime1">
              <a:rPr lang="nb-NO" smtClean="0"/>
              <a:t>01.11.2024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379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11363864" cy="4516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6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4007891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6215314" y="1606216"/>
            <a:ext cx="5585622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legge til en støttetittel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5699033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2547872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4832213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4268" y="2973666"/>
            <a:ext cx="4832212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0304" r="5072" b="13886"/>
          <a:stretch/>
        </p:blipFill>
        <p:spPr>
          <a:xfrm>
            <a:off x="5606716" y="2104013"/>
            <a:ext cx="6489902" cy="2731167"/>
          </a:xfrm>
          <a:prstGeom prst="rect">
            <a:avLst/>
          </a:prstGeom>
        </p:spPr>
      </p:pic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684266" y="4277227"/>
            <a:ext cx="4832213" cy="35493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 b="0">
                <a:solidFill>
                  <a:srgbClr val="000000"/>
                </a:solidFill>
              </a:defRPr>
            </a:lvl2pPr>
            <a:lvl3pPr marL="914400" indent="0">
              <a:buNone/>
              <a:defRPr sz="1600" b="0">
                <a:solidFill>
                  <a:srgbClr val="000000"/>
                </a:solidFill>
              </a:defRPr>
            </a:lvl3pPr>
            <a:lvl4pPr marL="1371600" indent="0">
              <a:buNone/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navn og dato</a:t>
            </a:r>
          </a:p>
        </p:txBody>
      </p:sp>
    </p:spTree>
    <p:extLst>
      <p:ext uri="{BB962C8B-B14F-4D97-AF65-F5344CB8AC3E}">
        <p14:creationId xmlns:p14="http://schemas.microsoft.com/office/powerpoint/2010/main" val="1190308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11363864" cy="4516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6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1087353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6215314" y="1606216"/>
            <a:ext cx="5585622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legge til en støttetittel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5699033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4008741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7236994" y="0"/>
            <a:ext cx="4955006" cy="630454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bilde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6655544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6595386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901729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fast stør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B1B7625-83D5-47E3-86DA-528FF870A0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6994" y="0"/>
            <a:ext cx="4955006" cy="63102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6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6655544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6595386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4125122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6537609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4267" y="2973666"/>
            <a:ext cx="6537609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0" y="1995738"/>
            <a:ext cx="43053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1206498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llom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6537609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684267" y="2973666"/>
            <a:ext cx="6537609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Bild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0" y="1986213"/>
            <a:ext cx="43053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3738248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6215314" y="1606216"/>
            <a:ext cx="5585622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legge til en støttetittel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5699033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423012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1E18-FB97-4A64-A577-BFE19DEE4D6A}" type="datetime1">
              <a:rPr lang="nb-NO" smtClean="0"/>
              <a:t>01.11.2024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8594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4832213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4268" y="2973666"/>
            <a:ext cx="4832212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0304" r="5072" b="13886"/>
          <a:stretch/>
        </p:blipFill>
        <p:spPr>
          <a:xfrm>
            <a:off x="5606716" y="2104013"/>
            <a:ext cx="6489902" cy="2731167"/>
          </a:xfrm>
          <a:prstGeom prst="rect">
            <a:avLst/>
          </a:prstGeom>
        </p:spPr>
      </p:pic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684266" y="4277227"/>
            <a:ext cx="4832213" cy="35493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 b="0">
                <a:solidFill>
                  <a:srgbClr val="000000"/>
                </a:solidFill>
              </a:defRPr>
            </a:lvl2pPr>
            <a:lvl3pPr marL="914400" indent="0">
              <a:buNone/>
              <a:defRPr sz="1600" b="0">
                <a:solidFill>
                  <a:srgbClr val="000000"/>
                </a:solidFill>
              </a:defRPr>
            </a:lvl3pPr>
            <a:lvl4pPr marL="1371600" indent="0">
              <a:buNone/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navn og dato</a:t>
            </a:r>
          </a:p>
        </p:txBody>
      </p:sp>
    </p:spTree>
    <p:extLst>
      <p:ext uri="{BB962C8B-B14F-4D97-AF65-F5344CB8AC3E}">
        <p14:creationId xmlns:p14="http://schemas.microsoft.com/office/powerpoint/2010/main" val="40677300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11363864" cy="4516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6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3775737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6215314" y="1606216"/>
            <a:ext cx="5585622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legge til en støttetittel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5699033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6166827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11363864" cy="4516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6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95914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6215314" y="1606216"/>
            <a:ext cx="5585622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legge til en støttetittel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5699033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8604730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4267" y="2405582"/>
            <a:ext cx="4832213" cy="36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684268" y="2973666"/>
            <a:ext cx="4832212" cy="116519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10304" r="5072" b="13886"/>
          <a:stretch/>
        </p:blipFill>
        <p:spPr>
          <a:xfrm>
            <a:off x="5606716" y="2104013"/>
            <a:ext cx="6489902" cy="2731167"/>
          </a:xfrm>
          <a:prstGeom prst="rect">
            <a:avLst/>
          </a:prstGeom>
        </p:spPr>
      </p:pic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684266" y="4277227"/>
            <a:ext cx="4832213" cy="35493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 b="0">
                <a:solidFill>
                  <a:srgbClr val="000000"/>
                </a:solidFill>
              </a:defRPr>
            </a:lvl2pPr>
            <a:lvl3pPr marL="914400" indent="0">
              <a:buNone/>
              <a:defRPr sz="1600" b="0">
                <a:solidFill>
                  <a:srgbClr val="000000"/>
                </a:solidFill>
              </a:defRPr>
            </a:lvl3pPr>
            <a:lvl4pPr marL="1371600" indent="0">
              <a:buNone/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navn og dato</a:t>
            </a:r>
          </a:p>
        </p:txBody>
      </p:sp>
    </p:spTree>
    <p:extLst>
      <p:ext uri="{BB962C8B-B14F-4D97-AF65-F5344CB8AC3E}">
        <p14:creationId xmlns:p14="http://schemas.microsoft.com/office/powerpoint/2010/main" val="1246313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11363864" cy="4516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6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3515648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6215314" y="1606216"/>
            <a:ext cx="5585622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legge til en støttetittel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5699033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2764486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BD11-A354-420C-8E34-1E342B4D7385}" type="datetimeFigureOut">
              <a:rPr lang="nb-NO" smtClean="0"/>
              <a:t>01.11.2024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44517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BD11-A354-420C-8E34-1E342B4D7385}" type="datetimeFigureOut">
              <a:rPr lang="nb-NO" smtClean="0"/>
              <a:t>01.11.2024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90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DB3E-26BF-4265-B8D2-687CA3DB50B1}" type="datetime1">
              <a:rPr lang="nb-NO" smtClean="0"/>
              <a:t>01.11.2024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04333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/>
          </p:cNvSpPr>
          <p:nvPr>
            <p:ph idx="16" hasCustomPrompt="1"/>
          </p:nvPr>
        </p:nvSpPr>
        <p:spPr>
          <a:xfrm>
            <a:off x="6215314" y="1606216"/>
            <a:ext cx="5585622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legge til en støttetittel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5699033" cy="451077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000000"/>
                </a:solidFill>
              </a:defRPr>
            </a:lvl1pPr>
            <a:lvl2pPr>
              <a:defRPr sz="1800" b="0">
                <a:solidFill>
                  <a:srgbClr val="000000"/>
                </a:solidFill>
              </a:defRPr>
            </a:lvl2pPr>
            <a:lvl3pPr>
              <a:defRPr sz="1600" b="0">
                <a:solidFill>
                  <a:srgbClr val="000000"/>
                </a:solidFill>
              </a:defRPr>
            </a:lvl3pPr>
            <a:lvl4pPr>
              <a:defRPr sz="1400" b="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21667415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BD11-A354-420C-8E34-1E342B4D7385}" type="datetimeFigureOut">
              <a:rPr lang="nb-NO" smtClean="0"/>
              <a:t>01.11.2024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25699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43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37072" y="396308"/>
            <a:ext cx="6537609" cy="259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legge til støttetittel</a:t>
            </a:r>
          </a:p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437072" y="1606216"/>
            <a:ext cx="11363864" cy="4516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Legg til tekst</a:t>
            </a:r>
          </a:p>
          <a:p>
            <a:pPr lvl="1"/>
            <a:r>
              <a:rPr lang="nb-NO"/>
              <a:t>Første nivå punktliste</a:t>
            </a:r>
          </a:p>
          <a:p>
            <a:pPr lvl="2"/>
            <a:r>
              <a:rPr lang="nb-NO"/>
              <a:t>Andre nivå punktliste</a:t>
            </a:r>
          </a:p>
          <a:p>
            <a:pPr lvl="3"/>
            <a:r>
              <a:rPr lang="nb-NO"/>
              <a:t>Tredje nivå punktliste</a:t>
            </a:r>
          </a:p>
        </p:txBody>
      </p:sp>
      <p:sp>
        <p:nvSpPr>
          <p:cNvPr id="6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49104" y="6443506"/>
            <a:ext cx="8952071" cy="28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her for å legge til klinikk/seksjon</a:t>
            </a:r>
          </a:p>
        </p:txBody>
      </p:sp>
    </p:spTree>
    <p:extLst>
      <p:ext uri="{BB962C8B-B14F-4D97-AF65-F5344CB8AC3E}">
        <p14:creationId xmlns:p14="http://schemas.microsoft.com/office/powerpoint/2010/main" val="344157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C22C-01F9-47B2-9F7F-880F8622D477}" type="datetime1">
              <a:rPr lang="nb-NO" smtClean="0"/>
              <a:t>01.11.2024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452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E3B5-EE1F-49D3-BFDF-07A305CE59B8}" type="datetime1">
              <a:rPr lang="nb-NO" smtClean="0"/>
              <a:t>01.11.2024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972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A28B-41F8-4385-B21B-360113987EB4}" type="datetime1">
              <a:rPr lang="nb-NO" smtClean="0"/>
              <a:t>01.11.2024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016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3653-B480-49B5-A897-BC330AC0D898}" type="datetime1">
              <a:rPr lang="nb-NO" smtClean="0"/>
              <a:t>01.11.2024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319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10437-FCDF-45A5-B5DF-65D0BA6C9FD4}" type="datetime1">
              <a:rPr lang="nb-NO" smtClean="0"/>
              <a:t>01.11.2024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84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10437-FCDF-45A5-B5DF-65D0BA6C9FD4}" type="datetime1">
              <a:rPr lang="nb-NO" smtClean="0"/>
              <a:t>01.11.2024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Basissamtaler i systematisk pårørendesamarbeid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735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1" r:id="rId15"/>
    <p:sldLayoutId id="2147483687" r:id="rId16"/>
    <p:sldLayoutId id="2147483688" r:id="rId17"/>
    <p:sldLayoutId id="2147483689" r:id="rId18"/>
    <p:sldLayoutId id="2147483649" r:id="rId19"/>
    <p:sldLayoutId id="2147483753" r:id="rId20"/>
    <p:sldLayoutId id="2147483754" r:id="rId21"/>
    <p:sldLayoutId id="2147483655" r:id="rId22"/>
    <p:sldLayoutId id="2147483657" r:id="rId23"/>
    <p:sldLayoutId id="2147483651" r:id="rId24"/>
    <p:sldLayoutId id="2147483654" r:id="rId25"/>
    <p:sldLayoutId id="2147483670" r:id="rId26"/>
    <p:sldLayoutId id="2147483671" r:id="rId27"/>
    <p:sldLayoutId id="2147483672" r:id="rId28"/>
    <p:sldLayoutId id="2147483673" r:id="rId29"/>
    <p:sldLayoutId id="2147483718" r:id="rId30"/>
    <p:sldLayoutId id="2147483702" r:id="rId31"/>
    <p:sldLayoutId id="2147483703" r:id="rId32"/>
    <p:sldLayoutId id="2147483704" r:id="rId33"/>
    <p:sldLayoutId id="2147483705" r:id="rId3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4BD11-A354-420C-8E34-1E342B4D7385}" type="datetimeFigureOut">
              <a:rPr lang="nb-NO" smtClean="0"/>
              <a:t>01.11.2024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6693-5B72-47D0-84AD-E8533DF4C1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677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63" r:id="rId3"/>
    <p:sldLayoutId id="2147483650" r:id="rId4"/>
    <p:sldLayoutId id="21474837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ise.articulate.com/share/nScPZDb8-lCeRB8vNPPstdvyU3H_CYRs#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streviken.no/behandlinger/for-deg-som-er-parorende/veiviserisystematis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vestreviken.no/behandlinger/for-deg-som-er-parorende/parorendebrev---adps.-dognseksjonen-sikta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streviken.no/497fc4/siteassets/documents/til-deg-som-parorende/bisp/kvalitetsforbedring-oppslag-i-journal-malinger.pdf" TargetMode="Externa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veiledere/parorendeveileder/helseforetak-og-kommuners-plikter-overfor-parorende/plikt-til-parorendeinvolvering-og-stott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s://implementere.no/" TargetMode="External"/><Relationship Id="rId4" Type="http://schemas.openxmlformats.org/officeDocument/2006/relationships/diagramLayout" Target="../diagrams/layout2.xml"/><Relationship Id="rId9" Type="http://schemas.openxmlformats.org/officeDocument/2006/relationships/hyperlink" Target="https://implementere.no/hva-ma-du-vite/introduksjon-og-oversikt-over-modellen-implementer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178139" y="779068"/>
            <a:ext cx="11077689" cy="2429206"/>
          </a:xfrm>
          <a:solidFill>
            <a:srgbClr val="F2F6F4"/>
          </a:solidFill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4900" b="1" i="0" u="none" strike="noStrike" kern="1200" cap="none" spc="0" normalizeH="0" baseline="0" noProof="0" dirty="0">
                <a:ln>
                  <a:noFill/>
                </a:ln>
                <a:solidFill>
                  <a:srgbClr val="7BA296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Presentasjon </a:t>
            </a:r>
            <a:r>
              <a:rPr lang="nb-NO" sz="4900" b="1" dirty="0">
                <a:solidFill>
                  <a:srgbClr val="7BA29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som veileder </a:t>
            </a:r>
            <a:r>
              <a:rPr kumimoji="0" lang="nb-NO" sz="4900" b="1" i="0" u="none" strike="noStrike" kern="1200" cap="none" spc="0" normalizeH="0" baseline="0" noProof="0" dirty="0">
                <a:ln>
                  <a:noFill/>
                </a:ln>
                <a:solidFill>
                  <a:srgbClr val="7BA296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implementering av Basissamtaler i systematisk pårørendesamarbeid</a:t>
            </a:r>
            <a:b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rgbClr val="7BA2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nb-NO" sz="3200" dirty="0">
                <a:solidFill>
                  <a:srgbClr val="7BA296"/>
                </a:solidFill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nb-NO" sz="3600" i="0" u="none" strike="noStrike" kern="1200" cap="none" spc="0" normalizeH="0" baseline="0" noProof="0" dirty="0">
                <a:ln>
                  <a:noFill/>
                </a:ln>
                <a:solidFill>
                  <a:srgbClr val="7BA29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or ledere, fagutviklere og andre med implementeringsansvar </a:t>
            </a:r>
            <a:br>
              <a:rPr kumimoji="0" lang="nb-NO" sz="2700" b="0" i="0" u="none" strike="noStrike" kern="1200" cap="none" spc="0" normalizeH="0" baseline="0" noProof="0" dirty="0">
                <a:ln>
                  <a:noFill/>
                </a:ln>
                <a:solidFill>
                  <a:srgbClr val="7BA2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nb-NO" dirty="0">
              <a:solidFill>
                <a:srgbClr val="7BA296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Basissamtaler i systematisk pårørendesamarbeid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4561" y="333246"/>
            <a:ext cx="924243" cy="924243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469" y="5640404"/>
            <a:ext cx="2164268" cy="48772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569" y="5640404"/>
            <a:ext cx="2188654" cy="487722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5055" y="5619066"/>
            <a:ext cx="2536156" cy="530398"/>
          </a:xfrm>
          <a:prstGeom prst="rect">
            <a:avLst/>
          </a:prstGeom>
        </p:spPr>
      </p:pic>
      <p:pic>
        <p:nvPicPr>
          <p:cNvPr id="4" name="Bilde 3" descr="Et bilde som inneholder Font, Grafikk, skjermbilde, grafisk design&#10;&#10;Automatisk generert beskrivelse">
            <a:extLst>
              <a:ext uri="{FF2B5EF4-FFF2-40B4-BE49-F238E27FC236}">
                <a16:creationId xmlns:a16="http://schemas.microsoft.com/office/drawing/2014/main" id="{F1523BCD-101F-DAA3-3B63-E1141CE28E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18" y="5698605"/>
            <a:ext cx="1450519" cy="31920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74F014C-AA7F-CBA8-CCD7-4C5F9372E0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4612" y="2561560"/>
            <a:ext cx="4658509" cy="273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94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834548" y="365125"/>
            <a:ext cx="9519252" cy="1325563"/>
          </a:xfrm>
        </p:spPr>
        <p:txBody>
          <a:bodyPr>
            <a:normAutofit/>
          </a:bodyPr>
          <a:lstStyle/>
          <a:p>
            <a:r>
              <a:rPr lang="nb-NO" dirty="0"/>
              <a:t>Produkter i BISP-implementeringen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48" y="1559000"/>
            <a:ext cx="8135056" cy="4575969"/>
          </a:xfrm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Basissamtaler i systematisk pårørendesamarbeid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9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b="0">
                <a:latin typeface="+mj-lt"/>
              </a:rPr>
              <a:t>E-læringsprogram</a:t>
            </a:r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/>
              <a:t>Systematisk pårørendesamarbeid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4"/>
          </p:nvPr>
        </p:nvSpPr>
        <p:spPr/>
        <p:txBody>
          <a:bodyPr lIns="91440" tIns="45720" rIns="91440" bIns="45720" anchor="t"/>
          <a:lstStyle/>
          <a:p>
            <a:r>
              <a:rPr lang="nb-NO" sz="2600" dirty="0">
                <a:cs typeface="Calibri"/>
              </a:rPr>
              <a:t>Sammendrag av det digitale læringsprogrammet på internett. </a:t>
            </a:r>
          </a:p>
          <a:p>
            <a:r>
              <a:rPr lang="nb-NO" sz="2600" dirty="0">
                <a:cs typeface="Calibri"/>
              </a:rPr>
              <a:t>Mål: gi basiskunnskap om systematisk pårørendesamarbeid</a:t>
            </a:r>
            <a:endParaRPr lang="nb-NO" sz="2600" dirty="0">
              <a:ea typeface="Calibri"/>
              <a:cs typeface="Calibri"/>
            </a:endParaRPr>
          </a:p>
          <a:p>
            <a:endParaRPr lang="nb-NO" sz="2800" dirty="0">
              <a:cs typeface="Calibri"/>
            </a:endParaRPr>
          </a:p>
          <a:p>
            <a:r>
              <a:rPr lang="nb-NO" sz="1200" dirty="0">
                <a:latin typeface="Aptos"/>
                <a:hlinkClick r:id="rId3"/>
              </a:rPr>
              <a:t>https://rise.articulate.com/share/nScPZDb8-lCeRB8vNPPstdvyU3H_CYRs#/</a:t>
            </a:r>
            <a:endParaRPr lang="nb-NO" sz="2800" dirty="0">
              <a:cs typeface="Calibri"/>
            </a:endParaRP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BDD63C6-DA72-9506-0247-FB7294D2E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714" y="1670941"/>
            <a:ext cx="5487222" cy="3221939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104AB07-5E11-0041-25CA-E9E1665A5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31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7"/>
          <p:cNvSpPr>
            <a:spLocks noGrp="1"/>
          </p:cNvSpPr>
          <p:nvPr>
            <p:ph sz="half" idx="1"/>
          </p:nvPr>
        </p:nvSpPr>
        <p:spPr>
          <a:xfrm>
            <a:off x="688074" y="3339176"/>
            <a:ext cx="10515600" cy="2679487"/>
          </a:xfrm>
        </p:spPr>
        <p:txBody>
          <a:bodyPr>
            <a:normAutofit lnSpcReduction="10000"/>
          </a:bodyPr>
          <a:lstStyle/>
          <a:p>
            <a:r>
              <a:rPr lang="nb-NO" dirty="0"/>
              <a:t>Nettside for helsepersonell i systematisk pårørendesamarbeid </a:t>
            </a:r>
          </a:p>
          <a:p>
            <a:r>
              <a:rPr lang="nb-NO" dirty="0"/>
              <a:t>Presentasjon av en samtaleguide basert på forskning og nasjonal pårørendeveileder </a:t>
            </a:r>
          </a:p>
          <a:p>
            <a:r>
              <a:rPr lang="nb-NO" dirty="0"/>
              <a:t>Det blir introdusert tre basissamtaler for pårørendeinvolvering og hvordan de kan integreres i klinisk praksis</a:t>
            </a:r>
          </a:p>
          <a:p>
            <a:r>
              <a:rPr lang="nb-NO" dirty="0">
                <a:hlinkClick r:id="rId3"/>
              </a:rPr>
              <a:t>Veiviser i systematisk pårørendesamarbeid - Vestre Viken HF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68991" y="207985"/>
            <a:ext cx="9198591" cy="296234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469653B-4ACC-00E5-CDF2-9718A1334CD5}"/>
              </a:ext>
            </a:extLst>
          </p:cNvPr>
          <p:cNvSpPr txBox="1">
            <a:spLocks/>
          </p:cNvSpPr>
          <p:nvPr/>
        </p:nvSpPr>
        <p:spPr>
          <a:xfrm>
            <a:off x="1111180" y="6455020"/>
            <a:ext cx="10015647" cy="394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4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Basissamtaler i systematisk pårørendesamarbeid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93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VR-basert simulering</a:t>
            </a:r>
            <a:endParaRPr lang="nb-NO" sz="3600" b="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3ABD0B-06D9-C6DF-04DE-AE4DF18554A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graphicFrame>
        <p:nvGraphicFramePr>
          <p:cNvPr id="7" name="Plassholder for innhold 2">
            <a:extLst>
              <a:ext uri="{FF2B5EF4-FFF2-40B4-BE49-F238E27FC236}">
                <a16:creationId xmlns:a16="http://schemas.microsoft.com/office/drawing/2014/main" id="{99865460-2C15-D28C-B992-FA65D3BCE118}"/>
              </a:ext>
            </a:extLst>
          </p:cNvPr>
          <p:cNvGraphicFramePr>
            <a:graphicFrameLocks noGrp="1"/>
          </p:cNvGraphicFramePr>
          <p:nvPr>
            <p:ph idx="14"/>
          </p:nvPr>
        </p:nvGraphicFramePr>
        <p:xfrm>
          <a:off x="423948" y="1265977"/>
          <a:ext cx="10410403" cy="5195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646901B-0051-D5D3-B819-3ED5A15AB9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104" y="5944743"/>
            <a:ext cx="8952071" cy="8630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SIMI</a:t>
            </a:r>
            <a:endParaRPr lang="en-US" dirty="0"/>
          </a:p>
        </p:txBody>
      </p:sp>
      <p:pic>
        <p:nvPicPr>
          <p:cNvPr id="6" name="Bilde 5" descr="Et bilde som inneholder silhuett, kunst&#10;&#10;Automatisk generert beskrivelse">
            <a:extLst>
              <a:ext uri="{FF2B5EF4-FFF2-40B4-BE49-F238E27FC236}">
                <a16:creationId xmlns:a16="http://schemas.microsoft.com/office/drawing/2014/main" id="{A7EA65B0-7969-2CE2-0454-2DF7056406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4352" y="365140"/>
            <a:ext cx="920576" cy="920576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3013D0D-4AD1-D3EE-0619-CDB8DE3C4196}"/>
              </a:ext>
            </a:extLst>
          </p:cNvPr>
          <p:cNvSpPr txBox="1"/>
          <p:nvPr/>
        </p:nvSpPr>
        <p:spPr>
          <a:xfrm>
            <a:off x="775504" y="4845489"/>
            <a:ext cx="2493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Presenterer en klinisk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Situasjon i VR-briller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AEC2E47-C4BD-5E47-71AE-5A6BB8CC24E2}"/>
              </a:ext>
            </a:extLst>
          </p:cNvPr>
          <p:cNvSpPr txBox="1"/>
          <p:nvPr/>
        </p:nvSpPr>
        <p:spPr>
          <a:xfrm>
            <a:off x="4131808" y="4845489"/>
            <a:ext cx="32794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VR-briller gir kroppslige og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Emosjonelle opplevelser som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 øke refleksjons-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 læringspotensialet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195833A-5348-9F03-FAE8-BAE7671162F0}"/>
              </a:ext>
            </a:extLst>
          </p:cNvPr>
          <p:cNvSpPr txBox="1"/>
          <p:nvPr/>
        </p:nvSpPr>
        <p:spPr>
          <a:xfrm>
            <a:off x="8060193" y="4891654"/>
            <a:ext cx="33563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Refleksjon er ferdigheten som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Skal trenes for å forstå egne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Tanker, følelser og handlinger</a:t>
            </a:r>
          </a:p>
        </p:txBody>
      </p:sp>
    </p:spTree>
    <p:extLst>
      <p:ext uri="{BB962C8B-B14F-4D97-AF65-F5344CB8AC3E}">
        <p14:creationId xmlns:p14="http://schemas.microsoft.com/office/powerpoint/2010/main" val="1803801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400" b="0" dirty="0">
                <a:latin typeface="+mj-lt"/>
              </a:rPr>
              <a:t>Forventninger til seksjoner som skal teste ut basissamtalene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70000" lnSpcReduction="20000"/>
          </a:bodyPr>
          <a:lstStyle/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4"/>
          </p:nvPr>
        </p:nvSpPr>
        <p:spPr>
          <a:solidFill>
            <a:srgbClr val="7BA296"/>
          </a:solidFill>
        </p:spPr>
        <p:txBody>
          <a:bodyPr lIns="91440" tIns="45720" rIns="91440" bIns="45720" anchor="t"/>
          <a:lstStyle/>
          <a:p>
            <a:r>
              <a:rPr lang="nb-NO" sz="2400" dirty="0"/>
              <a:t>Opprette et forbedringsteam som møter 1,5 time per måned i et år </a:t>
            </a:r>
            <a:endParaRPr lang="nb-NO" sz="2400" dirty="0">
              <a:cs typeface="Calibri"/>
            </a:endParaRPr>
          </a:p>
          <a:p>
            <a:r>
              <a:rPr lang="nb-NO" sz="2400" dirty="0"/>
              <a:t>Fra din enhet deltar en behandler, miljøpersonale og fagutviklere og pårørendekoordinator</a:t>
            </a:r>
          </a:p>
          <a:p>
            <a:pPr lvl="1"/>
            <a:r>
              <a:rPr lang="nb-NO" sz="2200" dirty="0"/>
              <a:t>Oppgaver: småskaletesting, Internundervisning, legge til rette for kompetanseheving</a:t>
            </a:r>
          </a:p>
          <a:p>
            <a:r>
              <a:rPr lang="nb-NO" sz="2400" dirty="0"/>
              <a:t>En ansatt med revisjonstilgang i DIPS </a:t>
            </a:r>
          </a:p>
          <a:p>
            <a:pPr lvl="1"/>
            <a:r>
              <a:rPr lang="nb-NO" sz="2200" dirty="0"/>
              <a:t>Oppgaver: baseline og måling</a:t>
            </a:r>
            <a:endParaRPr lang="nb-NO" sz="240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nb-NO"/>
              <a:t>Basissamtaler i systematisk pårørendesamarbeid, Forsknings- og utviklingsavdelingen, PHR</a:t>
            </a:r>
          </a:p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A089CCD-25C0-6D9B-A143-B82F10ACA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736" y="396308"/>
            <a:ext cx="92057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9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400" b="0" dirty="0">
                <a:latin typeface="+mj-lt"/>
              </a:rPr>
              <a:t>Tilpasninger til deres enhet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3"/>
          </p:nvPr>
        </p:nvSpPr>
        <p:spPr/>
        <p:txBody>
          <a:bodyPr lIns="91440" tIns="45720" rIns="91440" bIns="45720" anchor="t">
            <a:normAutofit fontScale="70000" lnSpcReduction="20000"/>
          </a:bodyPr>
          <a:lstStyle/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4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nb-NO" sz="2400" dirty="0"/>
              <a:t>Opprette et forbedringsteam: </a:t>
            </a:r>
          </a:p>
          <a:p>
            <a:pPr lvl="1"/>
            <a:r>
              <a:rPr lang="nb-NO" sz="2000" dirty="0"/>
              <a:t>Pårørendekoordinator, klinikere (1-2), merkantil/leder og kvalitetsrådgiver</a:t>
            </a:r>
          </a:p>
          <a:p>
            <a:pPr marL="0" indent="0">
              <a:buNone/>
            </a:pPr>
            <a:r>
              <a:rPr lang="nb-NO" sz="2400" dirty="0"/>
              <a:t>Gå igjennom prosedyren «Pårørendesamarbeid» og gjør lokale tilpasninger</a:t>
            </a:r>
          </a:p>
          <a:p>
            <a:pPr lvl="1"/>
            <a:r>
              <a:rPr lang="nb-NO" sz="2000" dirty="0"/>
              <a:t>Legg inn prosedyren i lokalt </a:t>
            </a:r>
            <a:r>
              <a:rPr lang="nb-NO" sz="2000" dirty="0" err="1"/>
              <a:t>eHåndbok</a:t>
            </a:r>
            <a:r>
              <a:rPr lang="nb-NO" sz="2000" dirty="0"/>
              <a:t>-system</a:t>
            </a:r>
          </a:p>
          <a:p>
            <a:pPr marL="0" indent="0">
              <a:buNone/>
            </a:pPr>
            <a:r>
              <a:rPr lang="nb-NO" sz="2400" dirty="0"/>
              <a:t>Dokumentasjon til bruk i journalsystemet DIPS med fraser</a:t>
            </a:r>
          </a:p>
          <a:p>
            <a:pPr lvl="1"/>
            <a:r>
              <a:rPr lang="nb-NO" sz="2000" dirty="0"/>
              <a:t>Les igjennom og få de lagt inn i klinikkens fraser</a:t>
            </a:r>
          </a:p>
          <a:p>
            <a:pPr marL="0" indent="0">
              <a:buNone/>
            </a:pPr>
            <a:r>
              <a:rPr lang="nb-NO" sz="2400" dirty="0"/>
              <a:t>Les igjennom eksempel på brev til pårørende</a:t>
            </a:r>
            <a:endParaRPr lang="nb-NO" sz="2400" dirty="0">
              <a:cs typeface="Calibri"/>
            </a:endParaRPr>
          </a:p>
          <a:p>
            <a:pPr lvl="1"/>
            <a:r>
              <a:rPr lang="nb-NO" sz="2000" dirty="0"/>
              <a:t>Tilpass til deres enhet og vurder å publiser brevet på helseforetakets intranett</a:t>
            </a:r>
            <a:endParaRPr lang="nb-NO" sz="2000" dirty="0">
              <a:cs typeface="Calibri"/>
            </a:endParaRPr>
          </a:p>
          <a:p>
            <a:pPr marL="457200" lvl="1" indent="0">
              <a:buNone/>
            </a:pPr>
            <a:endParaRPr lang="nb-NO" sz="2000" dirty="0">
              <a:cs typeface="Calibri"/>
            </a:endParaRPr>
          </a:p>
          <a:p>
            <a:pPr marL="457200" lvl="1" indent="0">
              <a:buNone/>
            </a:pPr>
            <a:r>
              <a:rPr lang="nb-NO" sz="2400" dirty="0"/>
              <a:t>Avdelingssjef godkjenner kvalitetsrådgiver for revisjonstilgang</a:t>
            </a:r>
            <a:endParaRPr lang="nb-NO" sz="2400" dirty="0">
              <a:cs typeface="Calibri"/>
            </a:endParaRPr>
          </a:p>
          <a:p>
            <a:pPr lvl="1"/>
            <a:r>
              <a:rPr lang="nb-NO" sz="2000" dirty="0"/>
              <a:t>Fyll ut skjemaer og planlegg tid for baselinemåling. Se egen prosedyre</a:t>
            </a:r>
            <a:endParaRPr lang="nb-NO" sz="2000" dirty="0">
              <a:cs typeface="Calibri"/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2981747-B01A-8F76-2173-28B6A3C0A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352" y="245727"/>
            <a:ext cx="92057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2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b="0" dirty="0">
                <a:latin typeface="+mj-lt"/>
              </a:rPr>
              <a:t>Fraser i dokumentasjon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AB4E7DB9-F65F-A23F-80D2-B799F1137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708491" cy="823912"/>
          </a:xfrm>
        </p:spPr>
        <p:txBody>
          <a:bodyPr>
            <a:normAutofit/>
          </a:bodyPr>
          <a:lstStyle/>
          <a:p>
            <a:r>
              <a:rPr lang="nb-NO" sz="2800" dirty="0"/>
              <a:t>Oversikt over fraser  fra Vestre Viken</a:t>
            </a:r>
          </a:p>
          <a:p>
            <a:endParaRPr lang="nb-NO" dirty="0"/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582C0D9D-9051-3F5F-1A8C-6CB1D8CF3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8812" y="1262829"/>
            <a:ext cx="5183188" cy="823912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104AB07-5E11-0041-25CA-E9E1665A5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E0327C98-F74A-0AF0-A8F2-8DE147419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71" y="2658124"/>
            <a:ext cx="11058297" cy="3054197"/>
          </a:xfrm>
          <a:prstGeom prst="rect">
            <a:avLst/>
          </a:prstGeom>
        </p:spPr>
      </p:pic>
      <p:sp>
        <p:nvSpPr>
          <p:cNvPr id="26" name="Plassholder for innhold 25">
            <a:extLst>
              <a:ext uri="{FF2B5EF4-FFF2-40B4-BE49-F238E27FC236}">
                <a16:creationId xmlns:a16="http://schemas.microsoft.com/office/drawing/2014/main" id="{C36224E3-6390-BC31-1A32-6D9E18E8E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4172" y="5595171"/>
            <a:ext cx="5183188" cy="3684588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35FF8CB-B96F-1FC2-C7D6-811731FFB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5788294"/>
            <a:ext cx="5157787" cy="3684588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1259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1116" y="890236"/>
            <a:ext cx="11363864" cy="434818"/>
          </a:xfrm>
        </p:spPr>
        <p:txBody>
          <a:bodyPr>
            <a:normAutofit fontScale="90000"/>
          </a:bodyPr>
          <a:lstStyle/>
          <a:p>
            <a:r>
              <a:rPr lang="nb-NO" sz="4000" b="0" dirty="0">
                <a:solidFill>
                  <a:schemeClr val="bg2">
                    <a:lumMod val="25000"/>
                  </a:schemeClr>
                </a:solidFill>
              </a:rPr>
              <a:t>Overskrifter i prosedyren for systematisk prosedyren</a:t>
            </a:r>
            <a:r>
              <a:rPr lang="nb-NO" altLang="nb-NO" u="sng" dirty="0">
                <a:solidFill>
                  <a:srgbClr val="0000FF"/>
                </a:solidFill>
                <a:latin typeface="Calibri" panose="020F0502020204030204" pitchFamily="34" charset="0"/>
              </a:rPr>
              <a:t>  </a:t>
            </a:r>
            <a:br>
              <a:rPr lang="nb-NO" dirty="0"/>
            </a:br>
            <a:endParaRPr lang="nb-NO" sz="1800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4"/>
          </p:nvPr>
        </p:nvSpPr>
        <p:spPr>
          <a:xfrm>
            <a:off x="414068" y="1391311"/>
            <a:ext cx="11363864" cy="45167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400" dirty="0"/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Dokumentere opplysninger om </a:t>
            </a:r>
            <a:r>
              <a:rPr lang="nb-NO" sz="2400" dirty="0" err="1"/>
              <a:t>hovedpårørende</a:t>
            </a:r>
            <a:r>
              <a:rPr lang="nb-NO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Innhente og dokumentere samtykke om å kunne ta kontakt med pårørende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Kontakte pårørende og sette dato for felles samtale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Barn som pårørende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Basissamtaler blir gjennomført og dokumentert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Oppsummering om pårørendesamarbeid i epikrise ved utskrivelse</a:t>
            </a:r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nb-NO"/>
              <a:t>Basissamtaler i systematisk pårørendesamarbeid, Forsknings- og utviklingsavdelingen, PHR</a:t>
            </a:r>
          </a:p>
          <a:p>
            <a:endParaRPr lang="nb-NO"/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FCF5BCCE-64F0-55FB-299C-A04F9BD1EAE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70000" lnSpcReduction="20000"/>
          </a:bodyPr>
          <a:lstStyle/>
          <a:p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B9A8F81-8580-F32B-BA9B-6DDE69F62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  <p:pic>
        <p:nvPicPr>
          <p:cNvPr id="6" name="Bilde 5" descr="Et bilde som inneholder sko, klær, sitting, møbler&#10;&#10;Automatisk generert beskrivelse">
            <a:extLst>
              <a:ext uri="{FF2B5EF4-FFF2-40B4-BE49-F238E27FC236}">
                <a16:creationId xmlns:a16="http://schemas.microsoft.com/office/drawing/2014/main" id="{926B57FC-C65D-7433-7283-93874C3D9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69" y="3907971"/>
            <a:ext cx="2437163" cy="24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72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0225E2-13CF-1121-C6DC-757A98BA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0" dirty="0">
                <a:latin typeface="+mj-lt"/>
              </a:rPr>
              <a:t>Eksempel på pårørendebrev</a:t>
            </a:r>
            <a:endParaRPr lang="nb-NO" sz="40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3B29ED-4355-99AC-8F9E-A0AFDFD37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40E335E-23A1-17DE-5909-AA9F420177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DD27222-38E8-22CC-AAFA-17FD9EEF9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11E99E8-02F8-A7AB-D8AD-20E90B4B264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Her et utklipp fra brevet til døgnseksjonen til Asker DPS i Vestre Viken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1800" dirty="0">
                <a:solidFill>
                  <a:schemeClr val="tx1"/>
                </a:solidFill>
                <a:hlinkClick r:id="rId2"/>
              </a:rPr>
              <a:t>https://www.vestreviken.no/behandlinger/for-deg-som-er-parorende/parorendebrev---adps.-dognseksjonen-sikta</a:t>
            </a:r>
            <a:endParaRPr lang="nb-NO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1BAD85A7-9BE3-8B57-0346-C19C01206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Basissamtaler i systematisk pårørendesamarbeid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D07DB16C-673C-C613-3230-6F3AADC10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39" y="1872229"/>
            <a:ext cx="5282575" cy="431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37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F25673-FDE3-00FE-0A8B-08EE5A39A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b="0" dirty="0">
                <a:latin typeface="+mj-lt"/>
                <a:cs typeface="Calibri"/>
              </a:rPr>
              <a:t>Helse sør-øst Kompetanseportalen</a:t>
            </a:r>
            <a:endParaRPr lang="nb-NO" sz="4000" b="0" dirty="0">
              <a:latin typeface="+mj-lt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5D9638-00F8-B7B7-37AF-6883917FE39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Forberedelser på din enhet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CDF5D27-06E8-ACE3-B7CC-03371AD035E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8445" y="1174037"/>
            <a:ext cx="11363864" cy="4516790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endParaRPr lang="nb-NO" sz="2400" b="1" dirty="0">
              <a:cs typeface="Calibri"/>
            </a:endParaRPr>
          </a:p>
          <a:p>
            <a:r>
              <a:rPr lang="nb-NO" sz="2400" dirty="0">
                <a:solidFill>
                  <a:srgbClr val="252525"/>
                </a:solidFill>
                <a:ea typeface="+mn-lt"/>
                <a:cs typeface="+mn-lt"/>
              </a:rPr>
              <a:t>Ta i bruk  kompetanseplaner med opplæringskrav og sjekkpunkter tilpasset enkelte yrkesgrupper, avdelinger, grupper av ansatte eller alle ansatte</a:t>
            </a:r>
          </a:p>
          <a:p>
            <a:r>
              <a:rPr lang="nb-NO" sz="2400" dirty="0">
                <a:solidFill>
                  <a:srgbClr val="252525"/>
                </a:solidFill>
                <a:ea typeface="+mn-lt"/>
                <a:cs typeface="+mn-lt"/>
              </a:rPr>
              <a:t>Gi ansatte oversikt over egen kompetanse og kompetanseutvikling samt hvilken kompetanse som kreves for den enkeltes funksjon</a:t>
            </a:r>
          </a:p>
          <a:p>
            <a:r>
              <a:rPr lang="nb-NO" sz="2400" dirty="0">
                <a:solidFill>
                  <a:srgbClr val="252525"/>
                </a:solidFill>
                <a:ea typeface="+mn-lt"/>
                <a:cs typeface="+mn-lt"/>
              </a:rPr>
              <a:t>Sende ut påminnelse til leder og medarbeider når kompetansen skal oppdateres, f.eks. årlig opplæring</a:t>
            </a:r>
          </a:p>
          <a:p>
            <a:r>
              <a:rPr lang="nb-NO" sz="2400" dirty="0">
                <a:solidFill>
                  <a:srgbClr val="252525"/>
                </a:solidFill>
                <a:ea typeface="+mn-lt"/>
                <a:cs typeface="+mn-lt"/>
              </a:rPr>
              <a:t>Dokumentere gjennomførte medarbeidersamtaler og holde oversikt over kompetanseutviklingstiltak som er avtalt mellom leder og ansatt i medarbeidersamtalemodulen</a:t>
            </a:r>
            <a:endParaRPr lang="nb-NO" sz="2400" dirty="0"/>
          </a:p>
          <a:p>
            <a:pPr marL="0" indent="0">
              <a:buNone/>
            </a:pPr>
            <a:endParaRPr lang="nb-NO" dirty="0">
              <a:cs typeface="Calibri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BCF15D0-E106-7F9D-710F-C8BA86F8B6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6ABEB20-0E65-8BA0-A9B8-3C629312D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979" y="296020"/>
            <a:ext cx="92057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7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Innehold for implementeringsansvarlige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29680" y="1547435"/>
            <a:ext cx="5024120" cy="469000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nb-NO" dirty="0"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Bakgrunn for tiltaket –Tre basissamtaler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Presentasjon av tiltaket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Implementering og kompetanse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Forberedelser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for ansattes kompetanseheving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kompetanseportalen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 enkeltes kompetanseplan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for det som skal skje på deres enhet</a:t>
            </a:r>
          </a:p>
          <a:p>
            <a:pPr marL="457200" lvl="1" indent="0">
              <a:buNone/>
            </a:pPr>
            <a:r>
              <a:rPr lang="nb-NO" dirty="0">
                <a:ea typeface="Calibri"/>
                <a:cs typeface="Calibri"/>
              </a:rPr>
              <a:t>	</a:t>
            </a:r>
          </a:p>
          <a:p>
            <a:endParaRPr lang="nb-NO" dirty="0">
              <a:ea typeface="Calibri"/>
              <a:cs typeface="Calibri"/>
            </a:endParaRPr>
          </a:p>
          <a:p>
            <a:pPr>
              <a:lnSpc>
                <a:spcPct val="70000"/>
              </a:lnSpc>
            </a:pPr>
            <a:endParaRPr lang="nb-NO" dirty="0">
              <a:ea typeface="Calibri"/>
              <a:cs typeface="Calibri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9ACD6A1-6F08-D1F6-3FD7-2FFE221BECA1}"/>
              </a:ext>
            </a:extLst>
          </p:cNvPr>
          <p:cNvSpPr txBox="1">
            <a:spLocks/>
          </p:cNvSpPr>
          <p:nvPr/>
        </p:nvSpPr>
        <p:spPr>
          <a:xfrm>
            <a:off x="1111180" y="6455020"/>
            <a:ext cx="10015647" cy="394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4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Basissamtaler i systematisk pårørendesamarbeid</a:t>
            </a:r>
          </a:p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500F7F-0966-9558-9015-F58ADE31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  <p:pic>
        <p:nvPicPr>
          <p:cNvPr id="6" name="Plassholder for innhold 7" descr="Et bilde som inneholder tegnefilm, tegning, klær, person&#10;&#10;Automatisk generert beskrivelse">
            <a:extLst>
              <a:ext uri="{FF2B5EF4-FFF2-40B4-BE49-F238E27FC236}">
                <a16:creationId xmlns:a16="http://schemas.microsoft.com/office/drawing/2014/main" id="{F3A9D8A9-CD03-AED9-91A3-25C310D283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9" y="2212290"/>
            <a:ext cx="5346853" cy="30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60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b="0" dirty="0">
                <a:solidFill>
                  <a:schemeClr val="bg2">
                    <a:lumMod val="25000"/>
                  </a:schemeClr>
                </a:solidFill>
              </a:rPr>
              <a:t>Innhold i kompetanseplanen </a:t>
            </a:r>
            <a:br>
              <a:rPr lang="nb-NO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nb-NO" sz="2500" b="0" dirty="0">
                <a:solidFill>
                  <a:schemeClr val="bg2">
                    <a:lumMod val="25000"/>
                  </a:schemeClr>
                </a:solidFill>
              </a:rPr>
              <a:t>HSØ</a:t>
            </a:r>
            <a:r>
              <a:rPr lang="nb-NO" sz="2500" b="0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</a:rPr>
              <a:t>-Grunnopplæring og gjennomføring av systematisk pårørendesamarbeid</a:t>
            </a:r>
            <a:br>
              <a:rPr lang="nb-NO" sz="3600" dirty="0"/>
            </a:br>
            <a:endParaRPr lang="nb-NO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3"/>
          </p:nvPr>
        </p:nvSpPr>
        <p:spPr/>
        <p:txBody>
          <a:bodyPr lIns="91440" tIns="45720" rIns="91440" bIns="45720" anchor="t">
            <a:normAutofit fontScale="70000" lnSpcReduction="20000"/>
          </a:bodyPr>
          <a:lstStyle/>
          <a:p>
            <a:r>
              <a:rPr lang="nb-NO" dirty="0"/>
              <a:t>\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4"/>
          </p:nvPr>
        </p:nvSpPr>
        <p:spPr>
          <a:xfrm>
            <a:off x="448445" y="1390126"/>
            <a:ext cx="11363864" cy="4516790"/>
          </a:xfrm>
          <a:ln w="28575">
            <a:solidFill>
              <a:schemeClr val="tx1"/>
            </a:solidFill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 </a:t>
            </a:r>
            <a:r>
              <a:rPr lang="nb-NO" sz="2600" dirty="0"/>
              <a:t>1. Gjennomføre E-læringsprogrammet</a:t>
            </a:r>
          </a:p>
          <a:p>
            <a:pPr marL="0" indent="0">
              <a:buNone/>
            </a:pPr>
            <a:r>
              <a:rPr lang="nb-NO" sz="2600" dirty="0"/>
              <a:t>2. Delta på felles Internundervisning</a:t>
            </a:r>
          </a:p>
          <a:p>
            <a:pPr marL="0" indent="0">
              <a:buNone/>
            </a:pPr>
            <a:r>
              <a:rPr lang="nb-NO" sz="2600" dirty="0"/>
              <a:t>3. Delta på Internundervisning med helsefaglig simulering etter bruk av VR-film</a:t>
            </a:r>
          </a:p>
          <a:p>
            <a:pPr marL="0" indent="0">
              <a:buNone/>
            </a:pPr>
            <a:r>
              <a:rPr lang="nb-NO" sz="2600" dirty="0"/>
              <a:t>4. Gjennomføring av de tre basissamtalene for pårørendesamarbeid</a:t>
            </a:r>
            <a:endParaRPr lang="nb-NO" sz="2600" dirty="0">
              <a:cs typeface="Calibri" panose="020F0502020204030204"/>
            </a:endParaRPr>
          </a:p>
          <a:p>
            <a:pPr marL="800100" lvl="1" indent="-457200">
              <a:buFont typeface="Courier New"/>
              <a:buChar char="o"/>
            </a:pPr>
            <a:r>
              <a:rPr lang="nb-NO" sz="2400" dirty="0"/>
              <a:t>Samtale med pasient </a:t>
            </a:r>
            <a:endParaRPr lang="nb-NO" sz="2400" dirty="0">
              <a:cs typeface="Calibri"/>
            </a:endParaRPr>
          </a:p>
          <a:p>
            <a:pPr marL="800100" lvl="1" indent="-457200">
              <a:buFont typeface="Courier New"/>
              <a:buChar char="o"/>
            </a:pPr>
            <a:r>
              <a:rPr lang="nb-NO" sz="2400" dirty="0">
                <a:cs typeface="Calibri"/>
              </a:rPr>
              <a:t>Samtale med pårørende</a:t>
            </a:r>
          </a:p>
          <a:p>
            <a:pPr marL="800100" lvl="1" indent="-457200">
              <a:buFont typeface="Courier New"/>
              <a:buChar char="o"/>
            </a:pPr>
            <a:r>
              <a:rPr lang="nb-NO" sz="2400" dirty="0">
                <a:cs typeface="Calibri"/>
              </a:rPr>
              <a:t>Felles samtale med pasient og pårørende</a:t>
            </a:r>
          </a:p>
          <a:p>
            <a:pPr marL="342900" lvl="1" indent="0">
              <a:buNone/>
            </a:pPr>
            <a:endParaRPr lang="nb-NO" sz="2600" dirty="0">
              <a:cs typeface="Calibri"/>
            </a:endParaRPr>
          </a:p>
          <a:p>
            <a:pPr marL="342900" lvl="1" indent="0">
              <a:buNone/>
            </a:pPr>
            <a:r>
              <a:rPr lang="nb-NO" sz="2600" b="1" dirty="0">
                <a:solidFill>
                  <a:schemeClr val="bg2">
                    <a:lumMod val="25000"/>
                  </a:schemeClr>
                </a:solidFill>
                <a:cs typeface="Calibri"/>
              </a:rPr>
              <a:t>Hensikt: </a:t>
            </a:r>
            <a:r>
              <a:rPr lang="nb-NO" sz="2600" dirty="0">
                <a:cs typeface="Calibri"/>
              </a:rPr>
              <a:t>å sikre at den ansatte har basiskunnskap  og ferdigheter i systematisk pårørendesamarbeid</a:t>
            </a:r>
          </a:p>
          <a:p>
            <a:pPr marL="342900" lvl="1" indent="0">
              <a:buNone/>
            </a:pPr>
            <a:r>
              <a:rPr lang="nb-NO" dirty="0">
                <a:cs typeface="Calibri"/>
              </a:rPr>
              <a:t> 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nb-NO" dirty="0">
              <a:cs typeface="Calibri"/>
            </a:endParaRPr>
          </a:p>
          <a:p>
            <a:pPr marL="457200" indent="-457200">
              <a:buFont typeface="Calibri Light" panose="020F0302020204030204"/>
              <a:buAutoNum type="arabicPeriod"/>
            </a:pPr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nb-NO" dirty="0"/>
          </a:p>
          <a:p>
            <a:endParaRPr lang="nb-NO" dirty="0"/>
          </a:p>
          <a:p>
            <a:endParaRPr lang="nb-NO" dirty="0">
              <a:cs typeface="Calibri"/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Basissamtaler i systematisk pårørendesamarbeid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Basissamtaler i systematisk pårørendesamarbeid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87D64B7-13EC-B05B-8914-6FB03CDC5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360" y="348164"/>
            <a:ext cx="92057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54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>
                <a:solidFill>
                  <a:srgbClr val="163D8B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HSØ </a:t>
            </a:r>
            <a:r>
              <a:rPr lang="nb-NO" sz="3200" b="1" dirty="0">
                <a:solidFill>
                  <a:srgbClr val="163D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nb-NO" sz="3200" dirty="0">
                <a:solidFill>
                  <a:srgbClr val="163D8B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Videre</a:t>
            </a:r>
            <a:r>
              <a:rPr lang="nb-NO" sz="3200" b="1" dirty="0">
                <a:solidFill>
                  <a:srgbClr val="163D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føring av systematisk pårørendesamarbeid</a:t>
            </a:r>
            <a:endParaRPr lang="nb-NO" sz="32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3"/>
          </p:nvPr>
        </p:nvSpPr>
        <p:spPr/>
        <p:txBody>
          <a:bodyPr lIns="91440" tIns="45720" rIns="91440" bIns="45720" anchor="t">
            <a:normAutofit fontScale="70000" lnSpcReduction="20000"/>
          </a:bodyPr>
          <a:lstStyle/>
          <a:p>
            <a:r>
              <a:rPr lang="nb-NO"/>
              <a:t> Kompetanseplan: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4"/>
          </p:nvPr>
        </p:nvSpPr>
        <p:spPr/>
        <p:txBody>
          <a:bodyPr lIns="91440" tIns="45720" rIns="91440" bIns="45720" anchor="t">
            <a:normAutofit fontScale="92500" lnSpcReduction="10000"/>
          </a:bodyPr>
          <a:lstStyle/>
          <a:p>
            <a:r>
              <a:rPr lang="nb-NO" sz="2400" dirty="0"/>
              <a:t>Ved implementeringsstart  prioriteres  fagutviklere, pårørendekoordinator, ledere, og andre nøkkelpersoner til å få kompetanse i psykoedukativt familiesamarbeid (PEF)</a:t>
            </a:r>
          </a:p>
          <a:p>
            <a:r>
              <a:rPr lang="nb-NO" sz="2400" dirty="0"/>
              <a:t>For å sikre kompetansen i systematisk familiesamarbeid  legges det en plan slik at minimum to medarbeidere per halvår gjennomfører et 4 dagers kurs i PEF</a:t>
            </a:r>
          </a:p>
          <a:p>
            <a:pPr marL="0" indent="0">
              <a:buNone/>
            </a:pPr>
            <a:endParaRPr lang="nb-NO" sz="2400" dirty="0">
              <a:cs typeface="Calibri"/>
            </a:endParaRPr>
          </a:p>
          <a:p>
            <a:pPr marL="0" indent="0">
              <a:buNone/>
            </a:pPr>
            <a:r>
              <a:rPr lang="nb-NO" sz="3500" b="1" dirty="0">
                <a:solidFill>
                  <a:srgbClr val="163D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HSØ- Videreføring av systematisk pårørendesamarbeid</a:t>
            </a:r>
          </a:p>
          <a:p>
            <a:pPr marL="0" indent="0">
              <a:buNone/>
            </a:pPr>
            <a:endParaRPr lang="nb-NO" sz="1500" b="1" dirty="0">
              <a:solidFill>
                <a:srgbClr val="163D8B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2400" dirty="0"/>
              <a:t>Delta på kurs i PEF eller delta på kurs i REACT.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Delta på veiledning i metoden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Gjennomføre et strukturert gruppetilbud i metoden (REACT med pårørende (tre måneder) PEF med en familie (3-6 </a:t>
            </a:r>
            <a:r>
              <a:rPr lang="nb-NO" sz="2400" dirty="0" err="1"/>
              <a:t>mnd</a:t>
            </a:r>
            <a:r>
              <a:rPr lang="nb-NO" sz="2400" dirty="0"/>
              <a:t>) eller en flerfamiliegruppe med flere pasienter og pårørende(1,5-2 år) </a:t>
            </a:r>
            <a:r>
              <a:rPr lang="nb-NO" sz="2400" b="1" dirty="0">
                <a:solidFill>
                  <a:srgbClr val="FF0000"/>
                </a:solidFill>
              </a:rPr>
              <a:t>Samme overskrift to ganger????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Basissamtaler i systematisk pårørendesamarbeid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5738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9104" y="655721"/>
            <a:ext cx="11363864" cy="434818"/>
          </a:xfrm>
        </p:spPr>
        <p:txBody>
          <a:bodyPr>
            <a:normAutofit fontScale="90000"/>
          </a:bodyPr>
          <a:lstStyle/>
          <a:p>
            <a:r>
              <a:rPr lang="nb-NO" dirty="0"/>
              <a:t>Presentasjon av tiltakene som utgjør kompetanseheving</a:t>
            </a:r>
          </a:p>
        </p:txBody>
      </p:sp>
      <p:sp>
        <p:nvSpPr>
          <p:cNvPr id="11" name="Undertittel 10"/>
          <p:cNvSpPr>
            <a:spLocks noGrp="1"/>
          </p:cNvSpPr>
          <p:nvPr>
            <p:ph type="subTitle" idx="13"/>
          </p:nvPr>
        </p:nvSpPr>
        <p:spPr/>
        <p:txBody>
          <a:bodyPr lIns="91440" tIns="45720" rIns="91440" bIns="45720" anchor="t">
            <a:normAutofit fontScale="70000" lnSpcReduction="20000"/>
          </a:bodyPr>
          <a:lstStyle/>
          <a:p>
            <a:r>
              <a:rPr lang="nb-NO"/>
              <a:t>Beskrivelse for leder og fagutviklere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286716057"/>
              </p:ext>
            </p:extLst>
          </p:nvPr>
        </p:nvGraphicFramePr>
        <p:xfrm>
          <a:off x="83890" y="1090538"/>
          <a:ext cx="11364912" cy="555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9236335" y="3996758"/>
            <a:ext cx="2588901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 dirty="0"/>
              <a:t>Animerte filmer viser eksempler på gjennomføring av basissamtaler – </a:t>
            </a:r>
            <a:r>
              <a:rPr lang="nb-NO" sz="1400" dirty="0"/>
              <a:t>tilgjengelig i E-læringsprogrammet  og på nettsiden </a:t>
            </a:r>
          </a:p>
        </p:txBody>
      </p:sp>
    </p:spTree>
    <p:extLst>
      <p:ext uri="{BB962C8B-B14F-4D97-AF65-F5344CB8AC3E}">
        <p14:creationId xmlns:p14="http://schemas.microsoft.com/office/powerpoint/2010/main" val="621115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9"/>
          <p:cNvSpPr>
            <a:spLocks noGrp="1"/>
          </p:cNvSpPr>
          <p:nvPr>
            <p:ph idx="16"/>
          </p:nvPr>
        </p:nvSpPr>
        <p:spPr>
          <a:xfrm>
            <a:off x="6539463" y="1561929"/>
            <a:ext cx="4866473" cy="4510774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nb-NO" sz="16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Presentasjon av tiltakene som utgjør kompetanseheving</a:t>
            </a:r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nb-NO"/>
          </a:p>
        </p:txBody>
      </p:sp>
      <p:sp>
        <p:nvSpPr>
          <p:cNvPr id="7" name="Plassholder for innhold 6"/>
          <p:cNvSpPr>
            <a:spLocks noGrp="1"/>
          </p:cNvSpPr>
          <p:nvPr>
            <p:ph idx="14"/>
          </p:nvPr>
        </p:nvSpPr>
        <p:spPr>
          <a:xfrm>
            <a:off x="437072" y="1606216"/>
            <a:ext cx="4351495" cy="4510774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b-NO" b="1" dirty="0"/>
              <a:t>Felles internundervisning (60 min)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4144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9"/>
          <p:cNvSpPr>
            <a:spLocks noGrp="1"/>
          </p:cNvSpPr>
          <p:nvPr>
            <p:ph idx="16"/>
          </p:nvPr>
        </p:nvSpPr>
        <p:spPr>
          <a:xfrm>
            <a:off x="6539463" y="1561929"/>
            <a:ext cx="4866473" cy="4510774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nb-NO" b="1" dirty="0"/>
              <a:t>Helsefaglig simulering med hjelp av VR-film (60-90 min) to ganger</a:t>
            </a:r>
          </a:p>
          <a:p>
            <a:pPr marL="0" indent="0">
              <a:buNone/>
            </a:pPr>
            <a:r>
              <a:rPr lang="nb-NO" dirty="0"/>
              <a:t>Ansvar planlegging:</a:t>
            </a:r>
          </a:p>
          <a:p>
            <a:r>
              <a:rPr lang="nb-NO" dirty="0"/>
              <a:t>Leder/fagutvikler fordeler ansatte i  grupper på 8 og finner dato.</a:t>
            </a:r>
          </a:p>
          <a:p>
            <a:pPr marL="0" indent="0">
              <a:buNone/>
            </a:pPr>
            <a:r>
              <a:rPr lang="nb-NO" dirty="0"/>
              <a:t>Ansvar for gjennomføring:</a:t>
            </a:r>
          </a:p>
          <a:p>
            <a:r>
              <a:rPr lang="nb-NO" dirty="0" err="1"/>
              <a:t>Fasilitator</a:t>
            </a:r>
            <a:r>
              <a:rPr lang="nb-NO" dirty="0"/>
              <a:t> fra BISP-prosjektgruppen </a:t>
            </a:r>
            <a:r>
              <a:rPr lang="nb-NO" sz="1600" dirty="0"/>
              <a:t>* kun i piloten 2024</a:t>
            </a:r>
          </a:p>
          <a:p>
            <a:r>
              <a:rPr lang="nb-NO" dirty="0"/>
              <a:t>sammen med fagutvikler/pårørendekoordinator</a:t>
            </a:r>
            <a:endParaRPr lang="nb-NO" sz="16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Internundervisning - to tilfeller</a:t>
            </a:r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nb-NO"/>
          </a:p>
        </p:txBody>
      </p:sp>
      <p:sp>
        <p:nvSpPr>
          <p:cNvPr id="7" name="Plassholder for innhold 6"/>
          <p:cNvSpPr>
            <a:spLocks noGrp="1"/>
          </p:cNvSpPr>
          <p:nvPr>
            <p:ph idx="14"/>
          </p:nvPr>
        </p:nvSpPr>
        <p:spPr>
          <a:xfrm>
            <a:off x="437072" y="1606216"/>
            <a:ext cx="4351495" cy="4510774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b-NO" b="1"/>
              <a:t>Felles internundervisning (60 min)</a:t>
            </a:r>
          </a:p>
          <a:p>
            <a:pPr marL="0" indent="0">
              <a:buNone/>
            </a:pPr>
            <a:r>
              <a:rPr lang="nb-NO"/>
              <a:t>Døgnenheter: Samme innehold gis ved to tilfeller</a:t>
            </a:r>
          </a:p>
          <a:p>
            <a:endParaRPr lang="nb-NO"/>
          </a:p>
          <a:p>
            <a:pPr marL="0" indent="0">
              <a:buNone/>
            </a:pPr>
            <a:r>
              <a:rPr lang="nb-NO"/>
              <a:t>Ansvar for planlegging: </a:t>
            </a:r>
          </a:p>
          <a:p>
            <a:r>
              <a:rPr lang="nb-NO"/>
              <a:t>Leder/fagutvikler</a:t>
            </a:r>
          </a:p>
          <a:p>
            <a:pPr marL="0" indent="0">
              <a:buNone/>
            </a:pPr>
            <a:r>
              <a:rPr lang="nb-NO"/>
              <a:t>Ansvar for gjennomføring:</a:t>
            </a:r>
          </a:p>
          <a:p>
            <a:r>
              <a:rPr lang="nb-NO"/>
              <a:t>En fra BISP-prosjektgruppe </a:t>
            </a:r>
            <a:r>
              <a:rPr lang="nb-NO" sz="1400"/>
              <a:t>*kun i piloten 2024</a:t>
            </a:r>
          </a:p>
          <a:p>
            <a:r>
              <a:rPr lang="nb-NO"/>
              <a:t>sammen med leder/fagutvikler</a:t>
            </a:r>
            <a:endParaRPr lang="nb-NO" sz="160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8047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Tilnærming som fremmer implementeringsprosessen</a:t>
            </a:r>
            <a:endParaRPr lang="nb-NO">
              <a:cs typeface="Calibri"/>
            </a:endParaRPr>
          </a:p>
        </p:txBody>
      </p:sp>
      <p:sp>
        <p:nvSpPr>
          <p:cNvPr id="9" name="Undertittel 8"/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/>
              <a:t>Til leder/fagutvikler</a:t>
            </a:r>
          </a:p>
        </p:txBody>
      </p:sp>
      <p:sp>
        <p:nvSpPr>
          <p:cNvPr id="10" name="Plassholder for innhold 9"/>
          <p:cNvSpPr>
            <a:spLocks noGrp="1"/>
          </p:cNvSpPr>
          <p:nvPr>
            <p:ph idx="14"/>
          </p:nvPr>
        </p:nvSpPr>
        <p:spPr>
          <a:ln w="19050">
            <a:solidFill>
              <a:schemeClr val="tx1"/>
            </a:solidFill>
          </a:ln>
        </p:spPr>
        <p:txBody>
          <a:bodyPr lIns="91440" tIns="45720" rIns="91440" bIns="45720" anchor="t"/>
          <a:lstStyle/>
          <a:p>
            <a:r>
              <a:rPr lang="nb-NO" dirty="0"/>
              <a:t>Avsett tid til tema på fagdager</a:t>
            </a:r>
          </a:p>
          <a:p>
            <a:r>
              <a:rPr lang="nb-NO" dirty="0"/>
              <a:t>Visualisere -gjør materiell tilgjengelig på felles rom og felles digitale arenaer sett familiesamarbeid som punkt på teammøter, tavlemøter eller andre faste møter</a:t>
            </a:r>
          </a:p>
          <a:p>
            <a:r>
              <a:rPr lang="nb-NO" dirty="0"/>
              <a:t>Praktisere </a:t>
            </a:r>
            <a:r>
              <a:rPr lang="nb-NO" i="1" dirty="0" err="1"/>
              <a:t>learning</a:t>
            </a:r>
            <a:r>
              <a:rPr lang="nb-NO" i="1" dirty="0"/>
              <a:t> by </a:t>
            </a:r>
            <a:r>
              <a:rPr lang="nb-NO" i="1" dirty="0" err="1"/>
              <a:t>doing</a:t>
            </a:r>
            <a:endParaRPr lang="nb-NO" i="1" dirty="0"/>
          </a:p>
          <a:p>
            <a:r>
              <a:rPr lang="nb-NO" dirty="0"/>
              <a:t>Ansatte i teamet eller annen nøkkelperson får veiledning eller gjennomfører samtaler sammen med de som er usikre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>
                <a:solidFill>
                  <a:srgbClr val="FF0000"/>
                </a:solidFill>
              </a:rPr>
              <a:t>Mer her!!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1909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dirty="0">
                <a:latin typeface="+mj-lt"/>
              </a:rPr>
              <a:t> Målinger av implementeringen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3"/>
          </p:nvPr>
        </p:nvSpPr>
        <p:spPr/>
        <p:txBody>
          <a:bodyPr lIns="91440" tIns="45720" rIns="91440" bIns="45720" anchor="t">
            <a:normAutofit fontScale="70000" lnSpcReduction="20000"/>
          </a:bodyPr>
          <a:lstStyle/>
          <a:p>
            <a:r>
              <a:rPr lang="nb-NO" dirty="0" err="1">
                <a:cs typeface="Calibri"/>
              </a:rPr>
              <a:t>Monitorering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nb-NO" dirty="0"/>
              <a:t>Indikatorer til bruk av SPC-målinger/legge til rette for gjennomføring av målinger</a:t>
            </a:r>
          </a:p>
          <a:p>
            <a:r>
              <a:rPr lang="nb-NO" dirty="0"/>
              <a:t>Se nettsiden for </a:t>
            </a:r>
            <a:r>
              <a:rPr lang="nb-NO" dirty="0">
                <a:hlinkClick r:id="rId2"/>
              </a:rPr>
              <a:t>egen presentasjon </a:t>
            </a:r>
            <a:r>
              <a:rPr lang="nb-NO" dirty="0"/>
              <a:t>til kvalitetsrådgiver eller målingsansvarlig</a:t>
            </a:r>
          </a:p>
          <a:p>
            <a:r>
              <a:rPr lang="nb-NO" dirty="0"/>
              <a:t>Kompetanseplan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>
                <a:solidFill>
                  <a:srgbClr val="FF0000"/>
                </a:solidFill>
              </a:rPr>
              <a:t>Mer utfyllende tekst her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57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1656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dirty="0"/>
              <a:t>Basissamtaler for pårørendesamarbeid </a:t>
            </a:r>
            <a:br>
              <a:rPr lang="nb-NO" sz="4000" dirty="0"/>
            </a:br>
            <a:r>
              <a:rPr lang="nb-NO" sz="4000" dirty="0"/>
              <a:t>(BISP-prosjektet)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85961" y="1897185"/>
            <a:ext cx="602996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 dirty="0"/>
              <a:t>Vestre Viken eier og  leder prosjektet</a:t>
            </a:r>
          </a:p>
          <a:p>
            <a:r>
              <a:rPr lang="nb-NO" sz="2400" dirty="0"/>
              <a:t>Samarbeidspartnere:</a:t>
            </a:r>
          </a:p>
          <a:p>
            <a:pPr lvl="1"/>
            <a:r>
              <a:rPr lang="nb-NO" dirty="0"/>
              <a:t>Senter for medisinsk etikk ved UiO</a:t>
            </a:r>
          </a:p>
          <a:p>
            <a:pPr lvl="1"/>
            <a:r>
              <a:rPr lang="nb-NO" dirty="0"/>
              <a:t>Sykehuset i Vestfold og Sykehuset Østfold</a:t>
            </a:r>
          </a:p>
          <a:p>
            <a:pPr lvl="1"/>
            <a:r>
              <a:rPr lang="nb-NO" dirty="0"/>
              <a:t>Mental helse, LPP, Pårørendealliansen </a:t>
            </a:r>
          </a:p>
          <a:p>
            <a:pPr lvl="1"/>
            <a:r>
              <a:rPr lang="nb-NO" dirty="0"/>
              <a:t>TIPS Sør-Øst</a:t>
            </a:r>
          </a:p>
          <a:p>
            <a:pPr lvl="1"/>
            <a:r>
              <a:rPr lang="nb-NO" dirty="0">
                <a:cs typeface="Calibri"/>
              </a:rPr>
              <a:t>Sykehuset Innlandet</a:t>
            </a:r>
            <a:endParaRPr lang="nb-NO" dirty="0"/>
          </a:p>
          <a:p>
            <a:r>
              <a:rPr lang="nb-NO" sz="2400" dirty="0"/>
              <a:t>Tildelt 1.5 million kroner i innovasjons-                                                       midler fra Helse Sør-Øst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611362B-0DF1-16B6-9C51-0154E4EFB32D}"/>
              </a:ext>
            </a:extLst>
          </p:cNvPr>
          <p:cNvSpPr txBox="1">
            <a:spLocks/>
          </p:cNvSpPr>
          <p:nvPr/>
        </p:nvSpPr>
        <p:spPr>
          <a:xfrm>
            <a:off x="1111180" y="6455020"/>
            <a:ext cx="10015647" cy="394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4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Basissamtaler i systematisk pårørendesamarbeid</a:t>
            </a:r>
          </a:p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6C0F1AC-91A9-A207-1A79-C7AD822B3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  <p:pic>
        <p:nvPicPr>
          <p:cNvPr id="8" name="Bilde 7" descr="Et bilde som inneholder sko, klær, sitting, møbler&#10;&#10;Automatisk generert beskrivelse">
            <a:extLst>
              <a:ext uri="{FF2B5EF4-FFF2-40B4-BE49-F238E27FC236}">
                <a16:creationId xmlns:a16="http://schemas.microsoft.com/office/drawing/2014/main" id="{7CE04400-7ACC-046D-A442-8765C0C55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1" y="2471530"/>
            <a:ext cx="2149268" cy="2251971"/>
          </a:xfrm>
          <a:prstGeom prst="rect">
            <a:avLst/>
          </a:prstGeom>
        </p:spPr>
      </p:pic>
      <p:pic>
        <p:nvPicPr>
          <p:cNvPr id="10" name="Bilde 9" descr="Et bilde som inneholder sko, klær, sitting, møbler&#10;&#10;Automatisk generert beskrivelse">
            <a:extLst>
              <a:ext uri="{FF2B5EF4-FFF2-40B4-BE49-F238E27FC236}">
                <a16:creationId xmlns:a16="http://schemas.microsoft.com/office/drawing/2014/main" id="{BBC7856A-5A85-2A44-6386-91C080F87C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99" y="2350223"/>
            <a:ext cx="2535471" cy="255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8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r>
              <a:rPr lang="nb-NO" dirty="0"/>
              <a:t>Organisering og deltagere i prosjektet</a:t>
            </a:r>
            <a:br>
              <a:rPr lang="nb-NO" sz="3600" dirty="0"/>
            </a:br>
            <a:endParaRPr lang="nb-NO" sz="3600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Basissamtaler i systematisk pårørendesamarbeid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561" y="333246"/>
            <a:ext cx="924243" cy="924243"/>
          </a:xfrm>
          <a:prstGeom prst="rect">
            <a:avLst/>
          </a:prstGeom>
        </p:spPr>
      </p:pic>
      <p:graphicFrame>
        <p:nvGraphicFramePr>
          <p:cNvPr id="18" name="Plassholder for innhold 6">
            <a:extLst>
              <a:ext uri="{FF2B5EF4-FFF2-40B4-BE49-F238E27FC236}">
                <a16:creationId xmlns:a16="http://schemas.microsoft.com/office/drawing/2014/main" id="{ECE7886F-161D-341A-DFE0-646C25A59F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632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/>
              <a:t>Helseforetak skal ha systemer for pårørendeinvolvering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1" y="1547435"/>
            <a:ext cx="5719920" cy="49075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 dirty="0"/>
              <a:t>Helse- og omsorgstjenesten skal ha systemer og rutiner som legger til rette for informasjon og dialog med pårørende</a:t>
            </a:r>
          </a:p>
          <a:p>
            <a:r>
              <a:rPr lang="nb-NO" sz="2400" dirty="0"/>
              <a:t> Pårørende kan også ha behov for støtte og hjelp for egen del</a:t>
            </a:r>
            <a:endParaRPr lang="en-US" sz="2400" dirty="0"/>
          </a:p>
          <a:p>
            <a:pPr lvl="0"/>
            <a:r>
              <a:rPr lang="nb-NO" sz="2400" dirty="0"/>
              <a:t>Rammer for dialog med pårørende er ledelsens ansvar og må kommuniseres til pasienter, brukere og pårørende</a:t>
            </a:r>
            <a:endParaRPr lang="en-US" sz="2400" dirty="0"/>
          </a:p>
          <a:p>
            <a:pPr lvl="1"/>
            <a:r>
              <a:rPr lang="nb-NO" u="sng" dirty="0">
                <a:hlinkClick r:id="rId3"/>
              </a:rPr>
              <a:t>Plikt til pårørendeinvolvering og støtte – Helsedirektoratet</a:t>
            </a:r>
            <a:endParaRPr lang="nb-NO" u="sng" dirty="0"/>
          </a:p>
          <a:p>
            <a:pPr marL="0" indent="0">
              <a:lnSpc>
                <a:spcPct val="70000"/>
              </a:lnSpc>
              <a:buNone/>
            </a:pPr>
            <a:endParaRPr lang="nb-NO" dirty="0">
              <a:ea typeface="Calibri"/>
              <a:cs typeface="Calibri"/>
            </a:endParaRPr>
          </a:p>
          <a:p>
            <a:pPr>
              <a:lnSpc>
                <a:spcPct val="70000"/>
              </a:lnSpc>
            </a:pPr>
            <a:endParaRPr lang="nb-NO" dirty="0">
              <a:ea typeface="Calibri"/>
              <a:cs typeface="Calibri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9ACD6A1-6F08-D1F6-3FD7-2FFE221BECA1}"/>
              </a:ext>
            </a:extLst>
          </p:cNvPr>
          <p:cNvSpPr txBox="1">
            <a:spLocks/>
          </p:cNvSpPr>
          <p:nvPr/>
        </p:nvSpPr>
        <p:spPr>
          <a:xfrm>
            <a:off x="1111180" y="6455020"/>
            <a:ext cx="10015647" cy="394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4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Basissamtaler i systematisk pårørendesamarbeid</a:t>
            </a:r>
          </a:p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500F7F-0966-9558-9015-F58ADE31D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0AF1A5A-23C1-E14C-455C-2BCDBAF3E0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1" y="2170182"/>
            <a:ext cx="5320623" cy="299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7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38198" y="596240"/>
            <a:ext cx="10896601" cy="912291"/>
          </a:xfrm>
        </p:spPr>
        <p:txBody>
          <a:bodyPr>
            <a:noAutofit/>
          </a:bodyPr>
          <a:lstStyle/>
          <a:p>
            <a:r>
              <a:rPr lang="nb-NO" sz="4000" dirty="0"/>
              <a:t>Hva gir Basissamtaler i systematisk pårørendesamarbeid?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5396363" y="1665171"/>
            <a:ext cx="6249537" cy="45340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/>
              <a:t>Implementeringsprogram som ivaretar både tidsklemme og manglende kompetanse:</a:t>
            </a:r>
          </a:p>
          <a:p>
            <a:r>
              <a:rPr lang="nb-NO" sz="2400" dirty="0"/>
              <a:t>Samtaleguide som trygger helsepersonell i møte med pasienter og pårørende</a:t>
            </a:r>
          </a:p>
          <a:p>
            <a:r>
              <a:rPr lang="nb-NO" sz="2400" dirty="0"/>
              <a:t>E-læringsprogram som gjør det lettere å komme i gang</a:t>
            </a:r>
          </a:p>
          <a:p>
            <a:r>
              <a:rPr lang="nb-NO" sz="2400" dirty="0"/>
              <a:t>Helsefaglig Simulering med VR for å trene på Samtaleguiden</a:t>
            </a:r>
          </a:p>
          <a:p>
            <a:r>
              <a:rPr lang="nb-NO" sz="2400" dirty="0"/>
              <a:t>Fraser som kan hjelpe på tidsklemma og kvalitetssikre dokumentasjonen</a:t>
            </a:r>
          </a:p>
          <a:p>
            <a:r>
              <a:rPr lang="nb-NO" sz="2400" dirty="0"/>
              <a:t>Rutiner for gjennomføring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Basissamtaler i systematisk pårørendesamarbeid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0" y="2337841"/>
            <a:ext cx="5320623" cy="299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2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>
                <a:cs typeface="Calibri Light"/>
              </a:rPr>
              <a:t>BISP-prosjektet - hva er det?</a:t>
            </a:r>
            <a:endParaRPr lang="en-US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04000" y="1825625"/>
            <a:ext cx="4749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 dirty="0">
                <a:latin typeface="Calibri"/>
                <a:cs typeface="Calibri"/>
              </a:rPr>
              <a:t>Tjenesteinnovasjonsprosjekt </a:t>
            </a:r>
          </a:p>
          <a:p>
            <a:pPr marL="0" indent="0">
              <a:buNone/>
            </a:pPr>
            <a:r>
              <a:rPr lang="nb-NO" sz="2400" dirty="0">
                <a:latin typeface="Calibri"/>
                <a:cs typeface="Calibri"/>
              </a:rPr>
              <a:t> </a:t>
            </a:r>
            <a:r>
              <a:rPr lang="nb-NO" sz="2400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Hensikten med prosjektet er å:</a:t>
            </a:r>
          </a:p>
          <a:p>
            <a:r>
              <a:rPr lang="nb-NO" sz="2400" dirty="0">
                <a:latin typeface="Calibri"/>
                <a:cs typeface="Calibri"/>
              </a:rPr>
              <a:t> innføre rutinemessige basissamtaler med pasienter med rus- og/eller alvorlige psykiske lidelser og deres pårørende</a:t>
            </a:r>
          </a:p>
          <a:p>
            <a:r>
              <a:rPr lang="nb-NO" sz="2400" dirty="0">
                <a:latin typeface="Calibri"/>
                <a:cs typeface="Calibri"/>
              </a:rPr>
              <a:t> å utvikle en digital veiviser for helsepersonell for å sikre god implementering</a:t>
            </a:r>
          </a:p>
          <a:p>
            <a:pPr marL="0" indent="0">
              <a:buNone/>
            </a:pPr>
            <a:endParaRPr lang="nb-NO" dirty="0">
              <a:latin typeface="Calibri"/>
              <a:cs typeface="Calibri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004EACA-68EA-2DEC-8E1E-9F623FB9A4C1}"/>
              </a:ext>
            </a:extLst>
          </p:cNvPr>
          <p:cNvSpPr txBox="1">
            <a:spLocks/>
          </p:cNvSpPr>
          <p:nvPr/>
        </p:nvSpPr>
        <p:spPr>
          <a:xfrm>
            <a:off x="1111180" y="6455020"/>
            <a:ext cx="10015647" cy="394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4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Basissamtaler i systematisk pårørendesamarbeid</a:t>
            </a:r>
          </a:p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7A4BEF9-F7CB-0953-63FC-2698B03FA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678" y="365125"/>
            <a:ext cx="924243" cy="924243"/>
          </a:xfrm>
          <a:prstGeom prst="rect">
            <a:avLst/>
          </a:prstGeom>
        </p:spPr>
      </p:pic>
      <p:pic>
        <p:nvPicPr>
          <p:cNvPr id="6" name="Plassholder for innhold 4">
            <a:extLst>
              <a:ext uri="{FF2B5EF4-FFF2-40B4-BE49-F238E27FC236}">
                <a16:creationId xmlns:a16="http://schemas.microsoft.com/office/drawing/2014/main" id="{5D048F4F-6C97-9B14-9305-623CA8C38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27" y="1968745"/>
            <a:ext cx="5415876" cy="304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3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7071" y="461195"/>
            <a:ext cx="11014949" cy="702913"/>
          </a:xfrm>
        </p:spPr>
        <p:txBody>
          <a:bodyPr>
            <a:normAutofit/>
          </a:bodyPr>
          <a:lstStyle/>
          <a:p>
            <a:r>
              <a:rPr lang="nb-NO" sz="4400" b="0" dirty="0">
                <a:latin typeface="+mj-lt"/>
              </a:rPr>
              <a:t>Implementeringsprosessen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3"/>
          </p:nvPr>
        </p:nvSpPr>
        <p:spPr>
          <a:xfrm>
            <a:off x="449104" y="327845"/>
            <a:ext cx="6537609" cy="259413"/>
          </a:xfrm>
        </p:spPr>
        <p:txBody>
          <a:bodyPr>
            <a:normAutofit fontScale="70000" lnSpcReduction="20000"/>
          </a:bodyPr>
          <a:lstStyle/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4"/>
          </p:nvPr>
        </p:nvSpPr>
        <p:spPr>
          <a:xfrm>
            <a:off x="437072" y="1606216"/>
            <a:ext cx="6771802" cy="451679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nb-NO" dirty="0">
                <a:solidFill>
                  <a:srgbClr val="111111"/>
                </a:solidFill>
                <a:highlight>
                  <a:srgbClr val="F3F3F3"/>
                </a:highlight>
              </a:rPr>
              <a:t>For å lykkes med implementering, er det essensielt å arbeide planmessig, målrettet og systematisk</a:t>
            </a:r>
            <a:r>
              <a:rPr lang="nb-NO" b="0" i="0" dirty="0">
                <a:solidFill>
                  <a:srgbClr val="111111"/>
                </a:solidFill>
                <a:effectLst/>
                <a:highlight>
                  <a:srgbClr val="F3F3F3"/>
                </a:highlight>
              </a:rPr>
              <a:t>. Her er noen sentrale faktorer:</a:t>
            </a:r>
          </a:p>
          <a:p>
            <a:r>
              <a:rPr lang="nb-NO" b="1" i="0" dirty="0">
                <a:solidFill>
                  <a:srgbClr val="111111"/>
                </a:solidFill>
                <a:effectLst/>
                <a:highlight>
                  <a:srgbClr val="F3F3F3"/>
                </a:highlight>
              </a:rPr>
              <a:t>Støtte fra ledelsen</a:t>
            </a:r>
            <a:r>
              <a:rPr lang="nb-NO" b="0" i="0" dirty="0">
                <a:solidFill>
                  <a:srgbClr val="111111"/>
                </a:solidFill>
                <a:effectLst/>
                <a:highlight>
                  <a:srgbClr val="F3F3F3"/>
                </a:highlight>
              </a:rPr>
              <a:t>: Tiltaket bør være godt forankret i ledelsen, og lederskapet må være sikret på lang sikt. Aktiv og støttende ledelse gjennom hele prosessen er avgjørende.</a:t>
            </a:r>
          </a:p>
          <a:p>
            <a:r>
              <a:rPr lang="nb-NO" b="1" i="0" dirty="0">
                <a:solidFill>
                  <a:srgbClr val="111111"/>
                </a:solidFill>
                <a:effectLst/>
                <a:highlight>
                  <a:srgbClr val="F3F3F3"/>
                </a:highlight>
              </a:rPr>
              <a:t>Organisasjonens beredskap</a:t>
            </a:r>
            <a:r>
              <a:rPr lang="nb-NO" b="0" i="0" dirty="0">
                <a:solidFill>
                  <a:srgbClr val="111111"/>
                </a:solidFill>
                <a:effectLst/>
                <a:highlight>
                  <a:srgbClr val="F3F3F3"/>
                </a:highlight>
              </a:rPr>
              <a:t>: Sørg for at organisasjonen er rigget for nødvendige endringer. Dette inkluderer et implementeringsteam og tilgjengelige verktøy.</a:t>
            </a:r>
          </a:p>
          <a:p>
            <a:r>
              <a:rPr lang="nb-NO" b="1" i="0" dirty="0">
                <a:solidFill>
                  <a:srgbClr val="111111"/>
                </a:solidFill>
                <a:effectLst/>
                <a:highlight>
                  <a:srgbClr val="F3F3F3"/>
                </a:highlight>
              </a:rPr>
              <a:t>Motivasjon</a:t>
            </a:r>
            <a:r>
              <a:rPr lang="nb-NO" b="0" i="0" dirty="0">
                <a:solidFill>
                  <a:srgbClr val="111111"/>
                </a:solidFill>
                <a:effectLst/>
                <a:highlight>
                  <a:srgbClr val="F3F3F3"/>
                </a:highlight>
              </a:rPr>
              <a:t>: Motivasjon er viktig på alle nivåer i organisasjonen. Uten motivasjon blir det vanskelig å gjennomføre endringsarbeidet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5"/>
          </p:nvPr>
        </p:nvSpPr>
        <p:spPr>
          <a:xfrm>
            <a:off x="1468509" y="6349218"/>
            <a:ext cx="8952071" cy="281143"/>
          </a:xfrm>
        </p:spPr>
        <p:txBody>
          <a:bodyPr>
            <a:normAutofit lnSpcReduction="10000"/>
          </a:bodyPr>
          <a:lstStyle/>
          <a:p>
            <a:r>
              <a:rPr lang="nb-NO" dirty="0"/>
              <a:t>Basissamtaler i systematisk pårørendesamarbeid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Basissamtaler i systematisk pårørendesamarbeid</a:t>
            </a:r>
          </a:p>
          <a:p>
            <a:endParaRPr lang="nb-NO" dirty="0"/>
          </a:p>
          <a:p>
            <a:endParaRPr lang="nb-NO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55609684"/>
              </p:ext>
            </p:extLst>
          </p:nvPr>
        </p:nvGraphicFramePr>
        <p:xfrm>
          <a:off x="5770089" y="1029365"/>
          <a:ext cx="7754112" cy="5093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Bilde 2">
            <a:extLst>
              <a:ext uri="{FF2B5EF4-FFF2-40B4-BE49-F238E27FC236}">
                <a16:creationId xmlns:a16="http://schemas.microsoft.com/office/drawing/2014/main" id="{A0248428-3AFA-2FAD-B108-8C61A7AAC3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1733" y="327845"/>
            <a:ext cx="920576" cy="92057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6DADAAAF-7762-2218-00A5-83ECECA2B13B}"/>
              </a:ext>
            </a:extLst>
          </p:cNvPr>
          <p:cNvSpPr txBox="1"/>
          <p:nvPr/>
        </p:nvSpPr>
        <p:spPr>
          <a:xfrm>
            <a:off x="871870" y="6123006"/>
            <a:ext cx="267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Kilde: </a:t>
            </a:r>
            <a:r>
              <a:rPr lang="nb-NO" dirty="0">
                <a:hlinkClick r:id="rId9"/>
              </a:rPr>
              <a:t>Implementere.no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3B3CD35-2921-6D7D-DE2D-6CA1808D8F5F}"/>
              </a:ext>
            </a:extLst>
          </p:cNvPr>
          <p:cNvSpPr txBox="1"/>
          <p:nvPr/>
        </p:nvSpPr>
        <p:spPr>
          <a:xfrm>
            <a:off x="10029524" y="6015789"/>
            <a:ext cx="180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Inspirert fra </a:t>
            </a:r>
            <a:r>
              <a:rPr lang="nb-NO" dirty="0">
                <a:hlinkClick r:id="rId10"/>
              </a:rPr>
              <a:t>implementere.no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5360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7072" y="756308"/>
            <a:ext cx="11363864" cy="641568"/>
          </a:xfrm>
        </p:spPr>
        <p:txBody>
          <a:bodyPr anchor="ctr">
            <a:noAutofit/>
          </a:bodyPr>
          <a:lstStyle/>
          <a:p>
            <a:pPr algn="ctr"/>
            <a:r>
              <a:rPr lang="nb-NO" sz="4000" b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Til deg som ønsker å ta i bruk basissamtalene </a:t>
            </a:r>
            <a:br>
              <a:rPr lang="nb-NO" sz="4000" b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b-NO" sz="4000" b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ved din enhet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3"/>
          </p:nvPr>
        </p:nvSpPr>
        <p:spPr>
          <a:xfrm>
            <a:off x="439989" y="227685"/>
            <a:ext cx="6537609" cy="259413"/>
          </a:xfrm>
        </p:spPr>
        <p:txBody>
          <a:bodyPr>
            <a:noAutofit/>
          </a:bodyPr>
          <a:lstStyle/>
          <a:p>
            <a:r>
              <a:rPr lang="nb-NO" sz="1400" dirty="0"/>
              <a:t>Implementering og kompetanse</a:t>
            </a:r>
          </a:p>
        </p:txBody>
      </p:sp>
      <p:graphicFrame>
        <p:nvGraphicFramePr>
          <p:cNvPr id="7" name="Plassholder for innhold 3">
            <a:extLst>
              <a:ext uri="{FF2B5EF4-FFF2-40B4-BE49-F238E27FC236}">
                <a16:creationId xmlns:a16="http://schemas.microsoft.com/office/drawing/2014/main" id="{665CEFDB-53D6-4836-6E80-BFD813535A1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330228639"/>
              </p:ext>
            </p:extLst>
          </p:nvPr>
        </p:nvGraphicFramePr>
        <p:xfrm>
          <a:off x="436563" y="1676884"/>
          <a:ext cx="11364912" cy="4685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CE320D0A-D002-9F1C-05E1-BED5577592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1180" y="6455020"/>
            <a:ext cx="10015647" cy="394319"/>
          </a:xfrm>
        </p:spPr>
        <p:txBody>
          <a:bodyPr>
            <a:normAutofit/>
          </a:bodyPr>
          <a:lstStyle/>
          <a:p>
            <a:pPr algn="ctr"/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Basissamtaler i systematisk pårørendesamarbeid</a:t>
            </a:r>
          </a:p>
          <a:p>
            <a:pPr algn="ctr"/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5F8AC29-1224-5EAE-F3A3-AEE58FCC21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0360" y="396308"/>
            <a:ext cx="92057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1831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639118CE929242A999F6D9375BA410" ma:contentTypeVersion="14" ma:contentTypeDescription="Create a new document." ma:contentTypeScope="" ma:versionID="860bf175ef4b2cbfb016fdc668f02922">
  <xsd:schema xmlns:xsd="http://www.w3.org/2001/XMLSchema" xmlns:xs="http://www.w3.org/2001/XMLSchema" xmlns:p="http://schemas.microsoft.com/office/2006/metadata/properties" xmlns:ns2="8a1a7204-3baa-4323-baa8-1953bacef9a4" xmlns:ns3="e92489f1-1f19-44d0-ac43-791da4ab5833" targetNamespace="http://schemas.microsoft.com/office/2006/metadata/properties" ma:root="true" ma:fieldsID="15e6b67b14603c7d724f39674b3e9ef6" ns2:_="" ns3:_="">
    <xsd:import namespace="8a1a7204-3baa-4323-baa8-1953bacef9a4"/>
    <xsd:import namespace="e92489f1-1f19-44d0-ac43-791da4ab58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a7204-3baa-4323-baa8-1953bacef9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be3d436-fbfd-41cc-af34-671200448d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489f1-1f19-44d0-ac43-791da4ab583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edbf912-ad81-4e25-8a13-bb2d6d3603c6}" ma:internalName="TaxCatchAll" ma:showField="CatchAllData" ma:web="e92489f1-1f19-44d0-ac43-791da4ab58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a1a7204-3baa-4323-baa8-1953bacef9a4">
      <Terms xmlns="http://schemas.microsoft.com/office/infopath/2007/PartnerControls"/>
    </lcf76f155ced4ddcb4097134ff3c332f>
    <TaxCatchAll xmlns="e92489f1-1f19-44d0-ac43-791da4ab5833" xsi:nil="true"/>
    <SharedWithUsers xmlns="e92489f1-1f19-44d0-ac43-791da4ab5833">
      <UserInfo>
        <DisplayName>Trude Ottem</DisplayName>
        <AccountId>18</AccountId>
        <AccountType/>
      </UserInfo>
      <UserInfo>
        <DisplayName>Yvonne Ersnes Kristoffersen</DisplayName>
        <AccountId>12</AccountId>
        <AccountType/>
      </UserInfo>
      <UserInfo>
        <DisplayName>Hilde Nybakk Nymoen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8B00F98-EC3B-4EAF-9E3D-3CEEBFA9AB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7FA8E4-4838-458C-9D18-CAB17B8D0B74}">
  <ds:schemaRefs>
    <ds:schemaRef ds:uri="8a1a7204-3baa-4323-baa8-1953bacef9a4"/>
    <ds:schemaRef ds:uri="e92489f1-1f19-44d0-ac43-791da4ab58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57F7A1E-290E-4D82-AFDD-CDEFD7FB174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92489f1-1f19-44d0-ac43-791da4ab5833"/>
    <ds:schemaRef ds:uri="8a1a7204-3baa-4323-baa8-1953bacef9a4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5b906c1f-19d2-4ac1-bea8-1ddf524e35b3}" enabled="1" method="Standard" siteId="{7f8e4cf0-71fb-489c-a336-3f9252a6390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13802</TotalTime>
  <Words>1764</Words>
  <Application>Microsoft Office PowerPoint</Application>
  <PresentationFormat>Widescreen</PresentationFormat>
  <Paragraphs>300</Paragraphs>
  <Slides>26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26</vt:i4>
      </vt:variant>
    </vt:vector>
  </HeadingPairs>
  <TitlesOfParts>
    <vt:vector size="35" baseType="lpstr">
      <vt:lpstr>Aptos</vt:lpstr>
      <vt:lpstr>Arial</vt:lpstr>
      <vt:lpstr>Calibri</vt:lpstr>
      <vt:lpstr>Calibri Light</vt:lpstr>
      <vt:lpstr>Courier New</vt:lpstr>
      <vt:lpstr>Times New Roman</vt:lpstr>
      <vt:lpstr>3_Office-tema</vt:lpstr>
      <vt:lpstr>Office-tema</vt:lpstr>
      <vt:lpstr>Office-tema</vt:lpstr>
      <vt:lpstr>Presentasjon som veileder implementering av Basissamtaler i systematisk pårørendesamarbeid for ledere, fagutviklere og andre med implementeringsansvar  </vt:lpstr>
      <vt:lpstr>Innehold for implementeringsansvarlige</vt:lpstr>
      <vt:lpstr>Basissamtaler for pårørendesamarbeid  (BISP-prosjektet) </vt:lpstr>
      <vt:lpstr>Organisering og deltagere i prosjektet </vt:lpstr>
      <vt:lpstr>Helseforetak skal ha systemer for pårørendeinvolvering </vt:lpstr>
      <vt:lpstr>Hva gir Basissamtaler i systematisk pårørendesamarbeid?</vt:lpstr>
      <vt:lpstr>BISP-prosjektet - hva er det?</vt:lpstr>
      <vt:lpstr>Implementeringsprosessen</vt:lpstr>
      <vt:lpstr>Til deg som ønsker å ta i bruk basissamtalene  ved din enhet</vt:lpstr>
      <vt:lpstr>Produkter i BISP-implementeringen</vt:lpstr>
      <vt:lpstr>E-læringsprogram</vt:lpstr>
      <vt:lpstr>PowerPoint-presentasjon</vt:lpstr>
      <vt:lpstr>VR-basert simulering</vt:lpstr>
      <vt:lpstr>Forventninger til seksjoner som skal teste ut basissamtalene</vt:lpstr>
      <vt:lpstr>Tilpasninger til deres enhet</vt:lpstr>
      <vt:lpstr>Fraser i dokumentasjon</vt:lpstr>
      <vt:lpstr>Overskrifter i prosedyren for systematisk prosedyren   </vt:lpstr>
      <vt:lpstr>Eksempel på pårørendebrev</vt:lpstr>
      <vt:lpstr>Helse sør-øst Kompetanseportalen</vt:lpstr>
      <vt:lpstr>Innhold i kompetanseplanen  HSØ-Grunnopplæring og gjennomføring av systematisk pårørendesamarbeid </vt:lpstr>
      <vt:lpstr>HSØ - Videreføring av systematisk pårørendesamarbeid</vt:lpstr>
      <vt:lpstr>Presentasjon av tiltakene som utgjør kompetanseheving</vt:lpstr>
      <vt:lpstr>Presentasjon av tiltakene som utgjør kompetanseheving</vt:lpstr>
      <vt:lpstr>Internundervisning - to tilfeller</vt:lpstr>
      <vt:lpstr>Tilnærming som fremmer implementeringsprosessen</vt:lpstr>
      <vt:lpstr> Målinger av implementeringen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Eva Marie (Mia) Iversen;Nina Helen Mjøsund</dc:creator>
  <cp:lastModifiedBy>Hilde Nybakk Nymoen</cp:lastModifiedBy>
  <cp:revision>47</cp:revision>
  <cp:lastPrinted>2023-06-12T08:00:29Z</cp:lastPrinted>
  <dcterms:created xsi:type="dcterms:W3CDTF">2023-03-01T08:56:45Z</dcterms:created>
  <dcterms:modified xsi:type="dcterms:W3CDTF">2024-11-01T14:58:50Z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0x01010055639118CE929242A999F6D9375BA410</vt:lpwstr>
  </property>
  <property fmtid="{D5CDD505-2E9C-101B-9397-08002B2CF9AE}" pid="3" name="MediaServiceImageTags">
    <vt:lpwstr/>
  </property>
</Properties>
</file>